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7"/>
  </p:notesMasterIdLst>
  <p:sldIdLst>
    <p:sldId id="915" r:id="rId4"/>
    <p:sldId id="935" r:id="rId5"/>
    <p:sldId id="938" r:id="rId6"/>
    <p:sldId id="940" r:id="rId7"/>
    <p:sldId id="921" r:id="rId8"/>
    <p:sldId id="941" r:id="rId9"/>
    <p:sldId id="922" r:id="rId10"/>
    <p:sldId id="942" r:id="rId11"/>
    <p:sldId id="919" r:id="rId12"/>
    <p:sldId id="943" r:id="rId13"/>
    <p:sldId id="920" r:id="rId14"/>
    <p:sldId id="944" r:id="rId15"/>
    <p:sldId id="937"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97D42-3BAF-4AFC-9E87-5AA8BF4AAEC7}" v="68" dt="2023-06-01T10:12:31.450"/>
    <p1510:client id="{6FA19AF1-D886-4350-A841-575FB72A7208}" v="4" dt="2023-05-26T08:26:47.531"/>
    <p1510:client id="{7923558A-C4FD-8E3A-56A6-5B2F0D016103}" v="128" dt="2023-06-02T06:58:00.709"/>
    <p1510:client id="{BC12AE70-7B75-CC40-B6CD-C13F8EAA6A2F}" v="375" dt="2023-05-26T10:05:54.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41" autoAdjust="0"/>
    <p:restoredTop sz="94660"/>
  </p:normalViewPr>
  <p:slideViewPr>
    <p:cSldViewPr snapToGrid="0">
      <p:cViewPr varScale="1">
        <p:scale>
          <a:sx n="227" d="100"/>
          <a:sy n="227"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14FB1-ED9A-6842-BDEA-8CD405C6013E}" type="datetimeFigureOut">
              <a:rPr lang="nb-NO" smtClean="0"/>
              <a:t>02.06.2023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91D5A-400B-EF4A-9C2B-0102D4CCA647}" type="slidenum">
              <a:rPr lang="nb-NO" smtClean="0"/>
              <a:t>‹#›</a:t>
            </a:fld>
            <a:endParaRPr lang="nb-NO"/>
          </a:p>
        </p:txBody>
      </p:sp>
    </p:spTree>
    <p:extLst>
      <p:ext uri="{BB962C8B-B14F-4D97-AF65-F5344CB8AC3E}">
        <p14:creationId xmlns:p14="http://schemas.microsoft.com/office/powerpoint/2010/main" val="374417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Templates</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2901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Templates</a:t>
            </a:r>
            <a:endParaRPr lang="en-US" dirty="0"/>
          </a:p>
        </p:txBody>
      </p:sp>
      <p:sp>
        <p:nvSpPr>
          <p:cNvPr id="4" name="Slide Number Placeholder 3"/>
          <p:cNvSpPr>
            <a:spLocks noGrp="1"/>
          </p:cNvSpPr>
          <p:nvPr>
            <p:ph type="sldNum" sz="quarter" idx="5"/>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236378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Templates</a:t>
            </a:r>
            <a:endParaRPr lang="en-US" dirty="0"/>
          </a:p>
        </p:txBody>
      </p:sp>
      <p:sp>
        <p:nvSpPr>
          <p:cNvPr id="4" name="Slide Number Placeholder 3"/>
          <p:cNvSpPr>
            <a:spLocks noGrp="1"/>
          </p:cNvSpPr>
          <p:nvPr>
            <p:ph type="sldNum" sz="quarter" idx="5"/>
          </p:nvPr>
        </p:nvSpPr>
        <p:spPr/>
        <p:txBody>
          <a:bodyPr/>
          <a:lstStyle/>
          <a:p>
            <a:fld id="{2CA3AB2B-189A-4C92-A457-C6A3833631A7}" type="slidenum">
              <a:rPr lang="en-US" smtClean="0"/>
              <a:pPr/>
              <a:t>3</a:t>
            </a:fld>
            <a:endParaRPr lang="en-US"/>
          </a:p>
        </p:txBody>
      </p:sp>
    </p:spTree>
    <p:extLst>
      <p:ext uri="{BB962C8B-B14F-4D97-AF65-F5344CB8AC3E}">
        <p14:creationId xmlns:p14="http://schemas.microsoft.com/office/powerpoint/2010/main" val="378545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Templates</a:t>
            </a:r>
            <a:endParaRPr lang="en-US" dirty="0"/>
          </a:p>
        </p:txBody>
      </p:sp>
      <p:sp>
        <p:nvSpPr>
          <p:cNvPr id="4" name="Slide Number Placeholder 3"/>
          <p:cNvSpPr>
            <a:spLocks noGrp="1"/>
          </p:cNvSpPr>
          <p:nvPr>
            <p:ph type="sldNum" sz="quarter" idx="5"/>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179562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Templates</a:t>
            </a:r>
            <a:endParaRPr lang="en-US" dirty="0"/>
          </a:p>
        </p:txBody>
      </p:sp>
      <p:sp>
        <p:nvSpPr>
          <p:cNvPr id="4" name="Slide Number Placeholder 3"/>
          <p:cNvSpPr>
            <a:spLocks noGrp="1"/>
          </p:cNvSpPr>
          <p:nvPr>
            <p:ph type="sldNum" sz="quarter" idx="5"/>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242726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Templates</a:t>
            </a:r>
            <a:endParaRPr lang="en-US" dirty="0"/>
          </a:p>
        </p:txBody>
      </p:sp>
      <p:sp>
        <p:nvSpPr>
          <p:cNvPr id="4" name="Slide Number Placeholder 3"/>
          <p:cNvSpPr>
            <a:spLocks noGrp="1"/>
          </p:cNvSpPr>
          <p:nvPr>
            <p:ph type="sldNum" sz="quarter" idx="5"/>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312438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Templates</a:t>
            </a:r>
            <a:endParaRPr lang="en-US" dirty="0"/>
          </a:p>
        </p:txBody>
      </p:sp>
      <p:sp>
        <p:nvSpPr>
          <p:cNvPr id="4" name="Slide Number Placeholder 3"/>
          <p:cNvSpPr>
            <a:spLocks noGrp="1"/>
          </p:cNvSpPr>
          <p:nvPr>
            <p:ph type="sldNum" sz="quarter" idx="5"/>
          </p:nvPr>
        </p:nvSpPr>
        <p:spPr/>
        <p:txBody>
          <a:bodyPr/>
          <a:lstStyle/>
          <a:p>
            <a:fld id="{2CA3AB2B-189A-4C92-A457-C6A3833631A7}" type="slidenum">
              <a:rPr lang="en-US" smtClean="0"/>
              <a:pPr/>
              <a:t>11</a:t>
            </a:fld>
            <a:endParaRPr lang="en-US"/>
          </a:p>
        </p:txBody>
      </p:sp>
    </p:spTree>
    <p:extLst>
      <p:ext uri="{BB962C8B-B14F-4D97-AF65-F5344CB8AC3E}">
        <p14:creationId xmlns:p14="http://schemas.microsoft.com/office/powerpoint/2010/main" val="280120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B6AD8-7DEC-7674-D972-C88719A980CA}"/>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320EFAD8-C2CD-76DD-27E7-C3D4FE351F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50441E1-9B11-699D-F560-DF48DF27F137}"/>
              </a:ext>
            </a:extLst>
          </p:cNvPr>
          <p:cNvSpPr>
            <a:spLocks noGrp="1"/>
          </p:cNvSpPr>
          <p:nvPr>
            <p:ph type="dt" sz="half" idx="10"/>
          </p:nvPr>
        </p:nvSpPr>
        <p:spPr/>
        <p:txBody>
          <a:bodyPr/>
          <a:lstStyle/>
          <a:p>
            <a:fld id="{8988626A-64A7-40F4-B649-021C985F9510}" type="datetimeFigureOut">
              <a:rPr lang="nb-NO" smtClean="0"/>
              <a:t>02.06.2023</a:t>
            </a:fld>
            <a:endParaRPr lang="nb-NO"/>
          </a:p>
        </p:txBody>
      </p:sp>
      <p:sp>
        <p:nvSpPr>
          <p:cNvPr id="5" name="Plassholder for bunntekst 4">
            <a:extLst>
              <a:ext uri="{FF2B5EF4-FFF2-40B4-BE49-F238E27FC236}">
                <a16:creationId xmlns:a16="http://schemas.microsoft.com/office/drawing/2014/main" id="{E0CE93D6-A34D-2CB8-7199-2E2BEF69CAD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5EF49FB-D115-C620-536A-71F163458A2F}"/>
              </a:ext>
            </a:extLst>
          </p:cNvPr>
          <p:cNvSpPr>
            <a:spLocks noGrp="1"/>
          </p:cNvSpPr>
          <p:nvPr>
            <p:ph type="sldNum" sz="quarter" idx="12"/>
          </p:nvPr>
        </p:nvSpPr>
        <p:spPr/>
        <p:txBody>
          <a:bodyPr/>
          <a:lstStyle/>
          <a:p>
            <a:fld id="{120C9FE7-4938-4A84-8926-0C61BDA72CB4}" type="slidenum">
              <a:rPr lang="nb-NO" smtClean="0"/>
              <a:t>‹#›</a:t>
            </a:fld>
            <a:endParaRPr lang="nb-NO"/>
          </a:p>
        </p:txBody>
      </p:sp>
    </p:spTree>
    <p:extLst>
      <p:ext uri="{BB962C8B-B14F-4D97-AF65-F5344CB8AC3E}">
        <p14:creationId xmlns:p14="http://schemas.microsoft.com/office/powerpoint/2010/main" val="48903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1EC3FD-5117-EA1B-3C6F-E9D67E32956E}"/>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71A08ED3-4268-CE7D-90AD-05738996774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7730283-E095-BCE1-6533-BD4E71E8DFC1}"/>
              </a:ext>
            </a:extLst>
          </p:cNvPr>
          <p:cNvSpPr>
            <a:spLocks noGrp="1"/>
          </p:cNvSpPr>
          <p:nvPr>
            <p:ph type="dt" sz="half" idx="10"/>
          </p:nvPr>
        </p:nvSpPr>
        <p:spPr/>
        <p:txBody>
          <a:bodyPr/>
          <a:lstStyle/>
          <a:p>
            <a:fld id="{8988626A-64A7-40F4-B649-021C985F9510}" type="datetimeFigureOut">
              <a:rPr lang="nb-NO" smtClean="0"/>
              <a:t>02.06.2023</a:t>
            </a:fld>
            <a:endParaRPr lang="nb-NO"/>
          </a:p>
        </p:txBody>
      </p:sp>
      <p:sp>
        <p:nvSpPr>
          <p:cNvPr id="5" name="Plassholder for bunntekst 4">
            <a:extLst>
              <a:ext uri="{FF2B5EF4-FFF2-40B4-BE49-F238E27FC236}">
                <a16:creationId xmlns:a16="http://schemas.microsoft.com/office/drawing/2014/main" id="{FD240B79-B359-77EF-3BE0-A10561FE1A8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8E575EB-FDC3-3E02-7543-DC3E6A83A80D}"/>
              </a:ext>
            </a:extLst>
          </p:cNvPr>
          <p:cNvSpPr>
            <a:spLocks noGrp="1"/>
          </p:cNvSpPr>
          <p:nvPr>
            <p:ph type="sldNum" sz="quarter" idx="12"/>
          </p:nvPr>
        </p:nvSpPr>
        <p:spPr/>
        <p:txBody>
          <a:bodyPr/>
          <a:lstStyle/>
          <a:p>
            <a:fld id="{120C9FE7-4938-4A84-8926-0C61BDA72CB4}" type="slidenum">
              <a:rPr lang="nb-NO" smtClean="0"/>
              <a:t>‹#›</a:t>
            </a:fld>
            <a:endParaRPr lang="nb-NO"/>
          </a:p>
        </p:txBody>
      </p:sp>
    </p:spTree>
    <p:extLst>
      <p:ext uri="{BB962C8B-B14F-4D97-AF65-F5344CB8AC3E}">
        <p14:creationId xmlns:p14="http://schemas.microsoft.com/office/powerpoint/2010/main" val="162546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E5BA498-E72F-68AC-9E3F-6B926874B026}"/>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AA5E546-57D0-EB72-6DA4-ABAF41FECBC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4A53DB1-9EFC-ABD9-BCEB-6909CBFCDF00}"/>
              </a:ext>
            </a:extLst>
          </p:cNvPr>
          <p:cNvSpPr>
            <a:spLocks noGrp="1"/>
          </p:cNvSpPr>
          <p:nvPr>
            <p:ph type="dt" sz="half" idx="10"/>
          </p:nvPr>
        </p:nvSpPr>
        <p:spPr/>
        <p:txBody>
          <a:bodyPr/>
          <a:lstStyle/>
          <a:p>
            <a:fld id="{8988626A-64A7-40F4-B649-021C985F9510}" type="datetimeFigureOut">
              <a:rPr lang="nb-NO" smtClean="0"/>
              <a:t>02.06.2023</a:t>
            </a:fld>
            <a:endParaRPr lang="nb-NO"/>
          </a:p>
        </p:txBody>
      </p:sp>
      <p:sp>
        <p:nvSpPr>
          <p:cNvPr id="5" name="Plassholder for bunntekst 4">
            <a:extLst>
              <a:ext uri="{FF2B5EF4-FFF2-40B4-BE49-F238E27FC236}">
                <a16:creationId xmlns:a16="http://schemas.microsoft.com/office/drawing/2014/main" id="{2178B159-96DC-281C-3AC5-CC570AC526C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A3BAE7D-3C46-6159-E903-6BDB7B7FFEF9}"/>
              </a:ext>
            </a:extLst>
          </p:cNvPr>
          <p:cNvSpPr>
            <a:spLocks noGrp="1"/>
          </p:cNvSpPr>
          <p:nvPr>
            <p:ph type="sldNum" sz="quarter" idx="12"/>
          </p:nvPr>
        </p:nvSpPr>
        <p:spPr/>
        <p:txBody>
          <a:bodyPr/>
          <a:lstStyle/>
          <a:p>
            <a:fld id="{120C9FE7-4938-4A84-8926-0C61BDA72CB4}" type="slidenum">
              <a:rPr lang="nb-NO" smtClean="0"/>
              <a:t>‹#›</a:t>
            </a:fld>
            <a:endParaRPr lang="nb-NO"/>
          </a:p>
        </p:txBody>
      </p:sp>
    </p:spTree>
    <p:extLst>
      <p:ext uri="{BB962C8B-B14F-4D97-AF65-F5344CB8AC3E}">
        <p14:creationId xmlns:p14="http://schemas.microsoft.com/office/powerpoint/2010/main" val="545591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1">
    <p:bg>
      <p:bgPr>
        <a:solidFill>
          <a:srgbClr val="FFFFFF"/>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4558354-04C8-B446-80BC-B74700B0CD59}"/>
              </a:ext>
            </a:extLst>
          </p:cNvPr>
          <p:cNvSpPr>
            <a:spLocks noGrp="1"/>
          </p:cNvSpPr>
          <p:nvPr>
            <p:ph type="pic" sz="quarter" idx="12"/>
          </p:nvPr>
        </p:nvSpPr>
        <p:spPr>
          <a:xfrm>
            <a:off x="0" y="0"/>
            <a:ext cx="12192000" cy="6858000"/>
          </a:xfrm>
        </p:spPr>
        <p:txBody>
          <a:bodyPr/>
          <a:lstStyle/>
          <a:p>
            <a:endParaRPr lang="en-US"/>
          </a:p>
        </p:txBody>
      </p:sp>
      <p:grpSp>
        <p:nvGrpSpPr>
          <p:cNvPr id="6" name="Group 5">
            <a:extLst>
              <a:ext uri="{FF2B5EF4-FFF2-40B4-BE49-F238E27FC236}">
                <a16:creationId xmlns:a16="http://schemas.microsoft.com/office/drawing/2014/main" id="{55A11B68-E7EF-A44E-B21C-05FE4D6F7C56}"/>
              </a:ext>
            </a:extLst>
          </p:cNvPr>
          <p:cNvGrpSpPr/>
          <p:nvPr userDrawn="1"/>
        </p:nvGrpSpPr>
        <p:grpSpPr>
          <a:xfrm>
            <a:off x="752293" y="0"/>
            <a:ext cx="10605798" cy="6576360"/>
            <a:chOff x="965199" y="1714500"/>
            <a:chExt cx="2042006" cy="1266191"/>
          </a:xfrm>
        </p:grpSpPr>
        <p:sp>
          <p:nvSpPr>
            <p:cNvPr id="7" name="Shape">
              <a:extLst>
                <a:ext uri="{FF2B5EF4-FFF2-40B4-BE49-F238E27FC236}">
                  <a16:creationId xmlns:a16="http://schemas.microsoft.com/office/drawing/2014/main" id="{88BD67A3-43E4-B14F-AA72-EAA62C2DE49F}"/>
                </a:ext>
              </a:extLst>
            </p:cNvPr>
            <p:cNvSpPr/>
            <p:nvPr/>
          </p:nvSpPr>
          <p:spPr>
            <a:xfrm>
              <a:off x="965199" y="2197100"/>
              <a:ext cx="1675132" cy="407671"/>
            </a:xfrm>
            <a:custGeom>
              <a:avLst/>
              <a:gdLst/>
              <a:ahLst/>
              <a:cxnLst>
                <a:cxn ang="0">
                  <a:pos x="wd2" y="hd2"/>
                </a:cxn>
                <a:cxn ang="5400000">
                  <a:pos x="wd2" y="hd2"/>
                </a:cxn>
                <a:cxn ang="10800000">
                  <a:pos x="wd2" y="hd2"/>
                </a:cxn>
                <a:cxn ang="16200000">
                  <a:pos x="wd2" y="hd2"/>
                </a:cxn>
              </a:cxnLst>
              <a:rect l="0" t="0" r="r" b="b"/>
              <a:pathLst>
                <a:path w="21600" h="21600" extrusionOk="0">
                  <a:moveTo>
                    <a:pt x="21551" y="21600"/>
                  </a:moveTo>
                  <a:lnTo>
                    <a:pt x="4798" y="21600"/>
                  </a:lnTo>
                  <a:cubicBezTo>
                    <a:pt x="4765" y="21600"/>
                    <a:pt x="4733" y="21600"/>
                    <a:pt x="4684" y="21600"/>
                  </a:cubicBezTo>
                  <a:cubicBezTo>
                    <a:pt x="2096" y="21331"/>
                    <a:pt x="0" y="11776"/>
                    <a:pt x="0" y="269"/>
                  </a:cubicBezTo>
                  <a:cubicBezTo>
                    <a:pt x="0" y="135"/>
                    <a:pt x="33" y="0"/>
                    <a:pt x="66" y="0"/>
                  </a:cubicBezTo>
                  <a:cubicBezTo>
                    <a:pt x="98" y="0"/>
                    <a:pt x="131" y="135"/>
                    <a:pt x="131" y="269"/>
                  </a:cubicBezTo>
                  <a:cubicBezTo>
                    <a:pt x="131" y="11507"/>
                    <a:pt x="2178" y="20860"/>
                    <a:pt x="4700" y="21129"/>
                  </a:cubicBezTo>
                  <a:cubicBezTo>
                    <a:pt x="4733" y="21129"/>
                    <a:pt x="4765" y="21129"/>
                    <a:pt x="4798" y="21129"/>
                  </a:cubicBezTo>
                  <a:lnTo>
                    <a:pt x="21534" y="21129"/>
                  </a:lnTo>
                  <a:cubicBezTo>
                    <a:pt x="21567" y="21129"/>
                    <a:pt x="21600" y="21264"/>
                    <a:pt x="21600" y="21398"/>
                  </a:cubicBezTo>
                  <a:cubicBezTo>
                    <a:pt x="21600" y="21533"/>
                    <a:pt x="21584" y="21600"/>
                    <a:pt x="21551"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8" name="Shape">
              <a:extLst>
                <a:ext uri="{FF2B5EF4-FFF2-40B4-BE49-F238E27FC236}">
                  <a16:creationId xmlns:a16="http://schemas.microsoft.com/office/drawing/2014/main" id="{DD1B23FE-BA55-7747-B72A-31EC244CFC4D}"/>
                </a:ext>
              </a:extLst>
            </p:cNvPr>
            <p:cNvSpPr/>
            <p:nvPr/>
          </p:nvSpPr>
          <p:spPr>
            <a:xfrm>
              <a:off x="2409985" y="2501900"/>
              <a:ext cx="597220" cy="478791"/>
            </a:xfrm>
            <a:custGeom>
              <a:avLst/>
              <a:gdLst/>
              <a:ahLst/>
              <a:cxnLst>
                <a:cxn ang="0">
                  <a:pos x="wd2" y="hd2"/>
                </a:cxn>
                <a:cxn ang="5400000">
                  <a:pos x="wd2" y="hd2"/>
                </a:cxn>
                <a:cxn ang="10800000">
                  <a:pos x="wd2" y="hd2"/>
                </a:cxn>
                <a:cxn ang="16200000">
                  <a:pos x="wd2" y="hd2"/>
                </a:cxn>
              </a:cxnLst>
              <a:rect l="0" t="0" r="r" b="b"/>
              <a:pathLst>
                <a:path w="21384" h="21600" extrusionOk="0">
                  <a:moveTo>
                    <a:pt x="2876" y="21600"/>
                  </a:moveTo>
                  <a:cubicBezTo>
                    <a:pt x="1467" y="21600"/>
                    <a:pt x="284" y="20397"/>
                    <a:pt x="57" y="18678"/>
                  </a:cubicBezTo>
                  <a:cubicBezTo>
                    <a:pt x="-216" y="16959"/>
                    <a:pt x="512" y="15298"/>
                    <a:pt x="1830" y="14667"/>
                  </a:cubicBezTo>
                  <a:lnTo>
                    <a:pt x="1876" y="14667"/>
                  </a:lnTo>
                  <a:cubicBezTo>
                    <a:pt x="2012" y="14610"/>
                    <a:pt x="2058" y="14495"/>
                    <a:pt x="2058" y="14324"/>
                  </a:cubicBezTo>
                  <a:cubicBezTo>
                    <a:pt x="2058" y="14152"/>
                    <a:pt x="2012" y="14037"/>
                    <a:pt x="1876" y="13980"/>
                  </a:cubicBezTo>
                  <a:cubicBezTo>
                    <a:pt x="1785" y="13923"/>
                    <a:pt x="1739" y="13808"/>
                    <a:pt x="1785" y="13693"/>
                  </a:cubicBezTo>
                  <a:cubicBezTo>
                    <a:pt x="1830" y="13579"/>
                    <a:pt x="1921" y="13521"/>
                    <a:pt x="2012" y="13579"/>
                  </a:cubicBezTo>
                  <a:cubicBezTo>
                    <a:pt x="2240" y="13693"/>
                    <a:pt x="2376" y="13980"/>
                    <a:pt x="2376" y="14324"/>
                  </a:cubicBezTo>
                  <a:cubicBezTo>
                    <a:pt x="2376" y="14667"/>
                    <a:pt x="2240" y="14954"/>
                    <a:pt x="1967" y="15068"/>
                  </a:cubicBezTo>
                  <a:lnTo>
                    <a:pt x="1921" y="15068"/>
                  </a:lnTo>
                  <a:cubicBezTo>
                    <a:pt x="784" y="15641"/>
                    <a:pt x="148" y="17074"/>
                    <a:pt x="375" y="18621"/>
                  </a:cubicBezTo>
                  <a:cubicBezTo>
                    <a:pt x="603" y="20110"/>
                    <a:pt x="1648" y="21199"/>
                    <a:pt x="2876" y="21199"/>
                  </a:cubicBezTo>
                  <a:cubicBezTo>
                    <a:pt x="12653" y="21199"/>
                    <a:pt x="20793" y="11975"/>
                    <a:pt x="21020" y="688"/>
                  </a:cubicBezTo>
                  <a:cubicBezTo>
                    <a:pt x="21020" y="516"/>
                    <a:pt x="21020" y="401"/>
                    <a:pt x="21020" y="229"/>
                  </a:cubicBezTo>
                  <a:cubicBezTo>
                    <a:pt x="21020" y="115"/>
                    <a:pt x="21111" y="0"/>
                    <a:pt x="21202" y="0"/>
                  </a:cubicBezTo>
                  <a:cubicBezTo>
                    <a:pt x="21293" y="0"/>
                    <a:pt x="21384" y="115"/>
                    <a:pt x="21384" y="229"/>
                  </a:cubicBezTo>
                  <a:cubicBezTo>
                    <a:pt x="21384" y="401"/>
                    <a:pt x="21384" y="516"/>
                    <a:pt x="21384" y="688"/>
                  </a:cubicBezTo>
                  <a:cubicBezTo>
                    <a:pt x="21157" y="12204"/>
                    <a:pt x="12835" y="21600"/>
                    <a:pt x="2876"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9" name="Shape">
              <a:extLst>
                <a:ext uri="{FF2B5EF4-FFF2-40B4-BE49-F238E27FC236}">
                  <a16:creationId xmlns:a16="http://schemas.microsoft.com/office/drawing/2014/main" id="{990E4B3B-1338-4B4D-805C-27702096AAA0}"/>
                </a:ext>
              </a:extLst>
            </p:cNvPr>
            <p:cNvSpPr/>
            <p:nvPr/>
          </p:nvSpPr>
          <p:spPr>
            <a:xfrm>
              <a:off x="1028699" y="2070099"/>
              <a:ext cx="1550671" cy="472442"/>
            </a:xfrm>
            <a:custGeom>
              <a:avLst/>
              <a:gdLst/>
              <a:ahLst/>
              <a:cxnLst>
                <a:cxn ang="0">
                  <a:pos x="wd2" y="hd2"/>
                </a:cxn>
                <a:cxn ang="5400000">
                  <a:pos x="wd2" y="hd2"/>
                </a:cxn>
                <a:cxn ang="10800000">
                  <a:pos x="wd2" y="hd2"/>
                </a:cxn>
                <a:cxn ang="16200000">
                  <a:pos x="wd2" y="hd2"/>
                </a:cxn>
              </a:cxnLst>
              <a:rect l="0" t="0" r="r" b="b"/>
              <a:pathLst>
                <a:path w="21600" h="21600" extrusionOk="0">
                  <a:moveTo>
                    <a:pt x="21582" y="0"/>
                  </a:moveTo>
                  <a:lnTo>
                    <a:pt x="4617" y="0"/>
                  </a:lnTo>
                  <a:lnTo>
                    <a:pt x="4617" y="0"/>
                  </a:lnTo>
                  <a:cubicBezTo>
                    <a:pt x="2919" y="0"/>
                    <a:pt x="2105" y="3019"/>
                    <a:pt x="1698" y="5865"/>
                  </a:cubicBezTo>
                  <a:cubicBezTo>
                    <a:pt x="1433" y="7781"/>
                    <a:pt x="584" y="7723"/>
                    <a:pt x="354" y="5748"/>
                  </a:cubicBezTo>
                  <a:cubicBezTo>
                    <a:pt x="354" y="5748"/>
                    <a:pt x="354" y="5690"/>
                    <a:pt x="354" y="5690"/>
                  </a:cubicBezTo>
                  <a:cubicBezTo>
                    <a:pt x="283" y="5052"/>
                    <a:pt x="0" y="5226"/>
                    <a:pt x="0" y="5923"/>
                  </a:cubicBezTo>
                  <a:cubicBezTo>
                    <a:pt x="0" y="5923"/>
                    <a:pt x="0" y="5923"/>
                    <a:pt x="0" y="5981"/>
                  </a:cubicBezTo>
                  <a:cubicBezTo>
                    <a:pt x="0" y="14458"/>
                    <a:pt x="1875" y="21368"/>
                    <a:pt x="4228" y="21600"/>
                  </a:cubicBezTo>
                  <a:cubicBezTo>
                    <a:pt x="4263" y="21600"/>
                    <a:pt x="4281" y="21600"/>
                    <a:pt x="4316" y="21600"/>
                  </a:cubicBezTo>
                  <a:lnTo>
                    <a:pt x="21600" y="21600"/>
                  </a:lnTo>
                  <a:lnTo>
                    <a:pt x="21600" y="0"/>
                  </a:lnTo>
                  <a:close/>
                </a:path>
              </a:pathLst>
            </a:custGeom>
            <a:solidFill>
              <a:srgbClr val="004357"/>
            </a:solidFill>
            <a:ln w="12700">
              <a:miter lim="400000"/>
            </a:ln>
          </p:spPr>
          <p:txBody>
            <a:bodyPr lIns="38100" tIns="38100" rIns="38100" bIns="38100" anchor="ctr"/>
            <a:lstStyle/>
            <a:p>
              <a:pPr>
                <a:defRPr sz="3000">
                  <a:solidFill>
                    <a:srgbClr val="FFFFFF"/>
                  </a:solidFill>
                </a:defRPr>
              </a:pPr>
              <a:endParaRPr/>
            </a:p>
          </p:txBody>
        </p:sp>
        <p:sp>
          <p:nvSpPr>
            <p:cNvPr id="10" name="Shape">
              <a:extLst>
                <a:ext uri="{FF2B5EF4-FFF2-40B4-BE49-F238E27FC236}">
                  <a16:creationId xmlns:a16="http://schemas.microsoft.com/office/drawing/2014/main" id="{059E37FE-A10B-8E4E-ACA8-26C1E7CA5422}"/>
                </a:ext>
              </a:extLst>
            </p:cNvPr>
            <p:cNvSpPr/>
            <p:nvPr/>
          </p:nvSpPr>
          <p:spPr>
            <a:xfrm>
              <a:off x="2312935" y="1714500"/>
              <a:ext cx="629921" cy="12014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608"/>
                  </a:lnTo>
                  <a:lnTo>
                    <a:pt x="0" y="13608"/>
                  </a:lnTo>
                  <a:cubicBezTo>
                    <a:pt x="0" y="16531"/>
                    <a:pt x="3048" y="17947"/>
                    <a:pt x="5879" y="18632"/>
                  </a:cubicBezTo>
                  <a:cubicBezTo>
                    <a:pt x="7795" y="19088"/>
                    <a:pt x="7752" y="20550"/>
                    <a:pt x="5792" y="20961"/>
                  </a:cubicBezTo>
                  <a:cubicBezTo>
                    <a:pt x="5792" y="20961"/>
                    <a:pt x="5748" y="20961"/>
                    <a:pt x="5748" y="20984"/>
                  </a:cubicBezTo>
                  <a:cubicBezTo>
                    <a:pt x="5139" y="21121"/>
                    <a:pt x="5313" y="21600"/>
                    <a:pt x="5966" y="21600"/>
                  </a:cubicBezTo>
                  <a:cubicBezTo>
                    <a:pt x="5966" y="21600"/>
                    <a:pt x="6010" y="21600"/>
                    <a:pt x="6010" y="21600"/>
                  </a:cubicBezTo>
                  <a:cubicBezTo>
                    <a:pt x="14502" y="21600"/>
                    <a:pt x="21426" y="18358"/>
                    <a:pt x="21600" y="14339"/>
                  </a:cubicBezTo>
                  <a:cubicBezTo>
                    <a:pt x="21600" y="14293"/>
                    <a:pt x="21600" y="14225"/>
                    <a:pt x="21600" y="14179"/>
                  </a:cubicBezTo>
                  <a:lnTo>
                    <a:pt x="21600" y="23"/>
                  </a:lnTo>
                  <a:lnTo>
                    <a:pt x="0" y="23"/>
                  </a:lnTo>
                  <a:close/>
                </a:path>
              </a:pathLst>
            </a:custGeom>
            <a:solidFill>
              <a:srgbClr val="F6BB3C"/>
            </a:solidFill>
            <a:ln w="12700">
              <a:miter lim="400000"/>
            </a:ln>
          </p:spPr>
          <p:txBody>
            <a:bodyPr lIns="38100" tIns="38100" rIns="38100" bIns="38100" anchor="ctr"/>
            <a:lstStyle/>
            <a:p>
              <a:pPr>
                <a:defRPr sz="3000">
                  <a:solidFill>
                    <a:srgbClr val="FFFFFF"/>
                  </a:solidFill>
                </a:defRPr>
              </a:pPr>
              <a:endParaRPr/>
            </a:p>
          </p:txBody>
        </p:sp>
      </p:grpSp>
      <p:sp>
        <p:nvSpPr>
          <p:cNvPr id="4" name="Date Placeholder 3">
            <a:extLst>
              <a:ext uri="{FF2B5EF4-FFF2-40B4-BE49-F238E27FC236}">
                <a16:creationId xmlns:a16="http://schemas.microsoft.com/office/drawing/2014/main" id="{037EE292-5A4A-403F-AF29-E99CE55E03EA}"/>
              </a:ext>
            </a:extLst>
          </p:cNvPr>
          <p:cNvSpPr>
            <a:spLocks noGrp="1"/>
          </p:cNvSpPr>
          <p:nvPr>
            <p:ph type="dt" sz="half" idx="10"/>
          </p:nvPr>
        </p:nvSpPr>
        <p:spPr>
          <a:xfrm>
            <a:off x="407368" y="6356350"/>
            <a:ext cx="1455052" cy="365125"/>
          </a:xfrm>
          <a:prstGeom prst="rect">
            <a:avLst/>
          </a:prstGeom>
        </p:spPr>
        <p:txBody>
          <a:bodyPr/>
          <a:lstStyle/>
          <a:p>
            <a:r>
              <a:rPr lang="en-US"/>
              <a:t>Your Date Here</a:t>
            </a:r>
          </a:p>
        </p:txBody>
      </p:sp>
      <p:sp>
        <p:nvSpPr>
          <p:cNvPr id="5" name="Footer Placeholder 4">
            <a:extLst>
              <a:ext uri="{FF2B5EF4-FFF2-40B4-BE49-F238E27FC236}">
                <a16:creationId xmlns:a16="http://schemas.microsoft.com/office/drawing/2014/main" id="{379CAC78-C815-4139-B49C-CE5A48FED4A6}"/>
              </a:ext>
            </a:extLst>
          </p:cNvPr>
          <p:cNvSpPr>
            <a:spLocks noGrp="1"/>
          </p:cNvSpPr>
          <p:nvPr>
            <p:ph type="ftr" sz="quarter" idx="11"/>
          </p:nvPr>
        </p:nvSpPr>
        <p:spPr>
          <a:xfrm>
            <a:off x="1862420" y="6356349"/>
            <a:ext cx="5697088" cy="365125"/>
          </a:xfrm>
          <a:prstGeom prst="rect">
            <a:avLst/>
          </a:prstGeom>
        </p:spPr>
        <p:txBody>
          <a:bodyPr/>
          <a:lstStyle>
            <a:lvl1pPr algn="r">
              <a:defRPr/>
            </a:lvl1pPr>
          </a:lstStyle>
          <a:p>
            <a:r>
              <a:rPr lang="en-US" dirty="0"/>
              <a:t>Your Footer Here</a:t>
            </a:r>
          </a:p>
        </p:txBody>
      </p:sp>
      <p:sp>
        <p:nvSpPr>
          <p:cNvPr id="2" name="Title 1">
            <a:extLst>
              <a:ext uri="{FF2B5EF4-FFF2-40B4-BE49-F238E27FC236}">
                <a16:creationId xmlns:a16="http://schemas.microsoft.com/office/drawing/2014/main" id="{5CE624E2-0D6E-4EE7-A9BC-6DC9F61DE3A7}"/>
              </a:ext>
            </a:extLst>
          </p:cNvPr>
          <p:cNvSpPr>
            <a:spLocks noGrp="1"/>
          </p:cNvSpPr>
          <p:nvPr>
            <p:ph type="ctrTitle"/>
          </p:nvPr>
        </p:nvSpPr>
        <p:spPr>
          <a:xfrm>
            <a:off x="2207568" y="2060849"/>
            <a:ext cx="5351940" cy="1368152"/>
          </a:xfrm>
          <a:noFill/>
        </p:spPr>
        <p:txBody>
          <a:bodyPr anchor="t" anchorCtr="0">
            <a:normAutofit/>
          </a:bodyPr>
          <a:lstStyle>
            <a:lvl1pPr algn="ctr">
              <a:defRPr sz="4400">
                <a:solidFill>
                  <a:schemeClr val="accent5"/>
                </a:solidFill>
              </a:defRPr>
            </a:lvl1pPr>
          </a:lstStyle>
          <a:p>
            <a:r>
              <a:rPr lang="en-US" dirty="0"/>
              <a:t>Click to edit Master title style</a:t>
            </a:r>
          </a:p>
        </p:txBody>
      </p:sp>
      <p:sp>
        <p:nvSpPr>
          <p:cNvPr id="3" name="Subtitle 2">
            <a:extLst>
              <a:ext uri="{FF2B5EF4-FFF2-40B4-BE49-F238E27FC236}">
                <a16:creationId xmlns:a16="http://schemas.microsoft.com/office/drawing/2014/main" id="{8BF178C3-AF1B-4640-9A86-A6BB7FE5B7E7}"/>
              </a:ext>
            </a:extLst>
          </p:cNvPr>
          <p:cNvSpPr>
            <a:spLocks noGrp="1"/>
          </p:cNvSpPr>
          <p:nvPr>
            <p:ph type="subTitle" idx="1"/>
          </p:nvPr>
        </p:nvSpPr>
        <p:spPr>
          <a:xfrm>
            <a:off x="2207568" y="3557657"/>
            <a:ext cx="5351940" cy="531952"/>
          </a:xfrm>
        </p:spPr>
        <p:txBody>
          <a:bodyPr anchor="ct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descr="A picture containing large, group, street, video&#10;&#10;Description automatically generated">
            <a:extLst>
              <a:ext uri="{FF2B5EF4-FFF2-40B4-BE49-F238E27FC236}">
                <a16:creationId xmlns:a16="http://schemas.microsoft.com/office/drawing/2014/main" id="{CA423151-0295-814F-9119-C14EFEE61844}"/>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11103004" y="58317"/>
            <a:ext cx="1018926" cy="3874739"/>
          </a:xfrm>
          <a:prstGeom prst="rect">
            <a:avLst/>
          </a:prstGeom>
        </p:spPr>
      </p:pic>
    </p:spTree>
    <p:extLst>
      <p:ext uri="{BB962C8B-B14F-4D97-AF65-F5344CB8AC3E}">
        <p14:creationId xmlns:p14="http://schemas.microsoft.com/office/powerpoint/2010/main" val="3120081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7">
    <p:bg>
      <p:bgPr>
        <a:solidFill>
          <a:srgbClr val="FFFFFF"/>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AC96D4F-F1CD-A04D-84CE-7FE45DA59C14}"/>
              </a:ext>
            </a:extLst>
          </p:cNvPr>
          <p:cNvGrpSpPr/>
          <p:nvPr userDrawn="1"/>
        </p:nvGrpSpPr>
        <p:grpSpPr>
          <a:xfrm>
            <a:off x="0" y="349386"/>
            <a:ext cx="11856640" cy="6159227"/>
            <a:chOff x="749300" y="6095999"/>
            <a:chExt cx="2413000" cy="1253493"/>
          </a:xfrm>
        </p:grpSpPr>
        <p:sp>
          <p:nvSpPr>
            <p:cNvPr id="10" name="Shape">
              <a:extLst>
                <a:ext uri="{FF2B5EF4-FFF2-40B4-BE49-F238E27FC236}">
                  <a16:creationId xmlns:a16="http://schemas.microsoft.com/office/drawing/2014/main" id="{2DA26874-B0A3-604B-8137-79E78EC75ACA}"/>
                </a:ext>
              </a:extLst>
            </p:cNvPr>
            <p:cNvSpPr/>
            <p:nvPr/>
          </p:nvSpPr>
          <p:spPr>
            <a:xfrm>
              <a:off x="749300" y="6095999"/>
              <a:ext cx="2202518" cy="226062"/>
            </a:xfrm>
            <a:custGeom>
              <a:avLst/>
              <a:gdLst/>
              <a:ahLst/>
              <a:cxnLst>
                <a:cxn ang="0">
                  <a:pos x="wd2" y="hd2"/>
                </a:cxn>
                <a:cxn ang="5400000">
                  <a:pos x="wd2" y="hd2"/>
                </a:cxn>
                <a:cxn ang="10800000">
                  <a:pos x="wd2" y="hd2"/>
                </a:cxn>
                <a:cxn ang="16200000">
                  <a:pos x="wd2" y="hd2"/>
                </a:cxn>
              </a:cxnLst>
              <a:rect l="0" t="0" r="r" b="b"/>
              <a:pathLst>
                <a:path w="21591" h="21600" extrusionOk="0">
                  <a:moveTo>
                    <a:pt x="21550" y="21600"/>
                  </a:moveTo>
                  <a:cubicBezTo>
                    <a:pt x="21525" y="21600"/>
                    <a:pt x="21500" y="21357"/>
                    <a:pt x="21500" y="21115"/>
                  </a:cubicBezTo>
                  <a:cubicBezTo>
                    <a:pt x="21500" y="10072"/>
                    <a:pt x="20579" y="971"/>
                    <a:pt x="19434" y="971"/>
                  </a:cubicBezTo>
                  <a:lnTo>
                    <a:pt x="50" y="971"/>
                  </a:lnTo>
                  <a:cubicBezTo>
                    <a:pt x="25" y="971"/>
                    <a:pt x="0" y="728"/>
                    <a:pt x="0" y="485"/>
                  </a:cubicBezTo>
                  <a:cubicBezTo>
                    <a:pt x="0" y="243"/>
                    <a:pt x="25" y="0"/>
                    <a:pt x="50" y="0"/>
                  </a:cubicBezTo>
                  <a:lnTo>
                    <a:pt x="19434" y="0"/>
                  </a:lnTo>
                  <a:cubicBezTo>
                    <a:pt x="20629" y="0"/>
                    <a:pt x="21588" y="9465"/>
                    <a:pt x="21588" y="20993"/>
                  </a:cubicBezTo>
                  <a:cubicBezTo>
                    <a:pt x="21600" y="21479"/>
                    <a:pt x="21575" y="21600"/>
                    <a:pt x="21550"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9F15CE1B-4123-4948-98A1-FC75B0BB0DD4}"/>
                </a:ext>
              </a:extLst>
            </p:cNvPr>
            <p:cNvSpPr/>
            <p:nvPr/>
          </p:nvSpPr>
          <p:spPr>
            <a:xfrm>
              <a:off x="1155699" y="7124700"/>
              <a:ext cx="2006601" cy="224792"/>
            </a:xfrm>
            <a:custGeom>
              <a:avLst/>
              <a:gdLst/>
              <a:ahLst/>
              <a:cxnLst>
                <a:cxn ang="0">
                  <a:pos x="wd2" y="hd2"/>
                </a:cxn>
                <a:cxn ang="5400000">
                  <a:pos x="wd2" y="hd2"/>
                </a:cxn>
                <a:cxn ang="10800000">
                  <a:pos x="wd2" y="hd2"/>
                </a:cxn>
                <a:cxn ang="16200000">
                  <a:pos x="wd2" y="hd2"/>
                </a:cxn>
              </a:cxnLst>
              <a:rect l="0" t="0" r="r" b="b"/>
              <a:pathLst>
                <a:path w="21600" h="21600" extrusionOk="0">
                  <a:moveTo>
                    <a:pt x="711" y="21600"/>
                  </a:moveTo>
                  <a:cubicBezTo>
                    <a:pt x="355" y="21600"/>
                    <a:pt x="55" y="19403"/>
                    <a:pt x="0" y="16230"/>
                  </a:cubicBezTo>
                  <a:cubicBezTo>
                    <a:pt x="0" y="15986"/>
                    <a:pt x="14" y="15742"/>
                    <a:pt x="41" y="15742"/>
                  </a:cubicBezTo>
                  <a:cubicBezTo>
                    <a:pt x="68" y="15742"/>
                    <a:pt x="96" y="15864"/>
                    <a:pt x="96" y="16108"/>
                  </a:cubicBezTo>
                  <a:cubicBezTo>
                    <a:pt x="137" y="18793"/>
                    <a:pt x="396" y="20624"/>
                    <a:pt x="697" y="20624"/>
                  </a:cubicBezTo>
                  <a:cubicBezTo>
                    <a:pt x="1217" y="20624"/>
                    <a:pt x="1709" y="18915"/>
                    <a:pt x="2023" y="16108"/>
                  </a:cubicBezTo>
                  <a:cubicBezTo>
                    <a:pt x="2037" y="15986"/>
                    <a:pt x="2051" y="15986"/>
                    <a:pt x="2064" y="15986"/>
                  </a:cubicBezTo>
                  <a:lnTo>
                    <a:pt x="19891" y="15986"/>
                  </a:lnTo>
                  <a:cubicBezTo>
                    <a:pt x="20766" y="15986"/>
                    <a:pt x="21491" y="9641"/>
                    <a:pt x="21491" y="1708"/>
                  </a:cubicBezTo>
                  <a:lnTo>
                    <a:pt x="21491" y="488"/>
                  </a:lnTo>
                  <a:cubicBezTo>
                    <a:pt x="21491" y="244"/>
                    <a:pt x="21518" y="0"/>
                    <a:pt x="21545" y="0"/>
                  </a:cubicBezTo>
                  <a:cubicBezTo>
                    <a:pt x="21573" y="0"/>
                    <a:pt x="21600" y="244"/>
                    <a:pt x="21600" y="488"/>
                  </a:cubicBezTo>
                  <a:lnTo>
                    <a:pt x="21600" y="1708"/>
                  </a:lnTo>
                  <a:cubicBezTo>
                    <a:pt x="21600" y="10007"/>
                    <a:pt x="20834" y="16841"/>
                    <a:pt x="19905" y="16841"/>
                  </a:cubicBezTo>
                  <a:lnTo>
                    <a:pt x="2105" y="16841"/>
                  </a:lnTo>
                  <a:cubicBezTo>
                    <a:pt x="1764" y="19892"/>
                    <a:pt x="1258" y="21600"/>
                    <a:pt x="711"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0777C6DD-B2C1-A941-892B-7BF1F89F4F7D}"/>
                </a:ext>
              </a:extLst>
            </p:cNvPr>
            <p:cNvSpPr/>
            <p:nvPr/>
          </p:nvSpPr>
          <p:spPr>
            <a:xfrm>
              <a:off x="749300" y="6146799"/>
              <a:ext cx="2142490" cy="1018541"/>
            </a:xfrm>
            <a:custGeom>
              <a:avLst/>
              <a:gdLst/>
              <a:ahLst/>
              <a:cxnLst>
                <a:cxn ang="0">
                  <a:pos x="wd2" y="hd2"/>
                </a:cxn>
                <a:cxn ang="5400000">
                  <a:pos x="wd2" y="hd2"/>
                </a:cxn>
                <a:cxn ang="10800000">
                  <a:pos x="wd2" y="hd2"/>
                </a:cxn>
                <a:cxn ang="16200000">
                  <a:pos x="wd2" y="hd2"/>
                </a:cxn>
              </a:cxnLst>
              <a:rect l="0" t="0" r="r" b="b"/>
              <a:pathLst>
                <a:path w="21600" h="21600" extrusionOk="0">
                  <a:moveTo>
                    <a:pt x="19936" y="0"/>
                  </a:moveTo>
                  <a:lnTo>
                    <a:pt x="0" y="0"/>
                  </a:lnTo>
                  <a:lnTo>
                    <a:pt x="0" y="21600"/>
                  </a:lnTo>
                  <a:lnTo>
                    <a:pt x="21600" y="21600"/>
                  </a:lnTo>
                  <a:lnTo>
                    <a:pt x="21600" y="3501"/>
                  </a:lnTo>
                  <a:cubicBezTo>
                    <a:pt x="21600" y="1562"/>
                    <a:pt x="20857" y="0"/>
                    <a:pt x="19936" y="0"/>
                  </a:cubicBezTo>
                  <a:close/>
                </a:path>
              </a:pathLst>
            </a:custGeom>
            <a:solidFill>
              <a:srgbClr val="EEF1F3"/>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29866F3F-3A9F-5C4E-84C9-B7AF0C0D7B96}"/>
                </a:ext>
              </a:extLst>
            </p:cNvPr>
            <p:cNvSpPr/>
            <p:nvPr/>
          </p:nvSpPr>
          <p:spPr>
            <a:xfrm>
              <a:off x="1193799" y="7035799"/>
              <a:ext cx="1897381" cy="252731"/>
            </a:xfrm>
            <a:custGeom>
              <a:avLst/>
              <a:gdLst/>
              <a:ahLst/>
              <a:cxnLst>
                <a:cxn ang="0">
                  <a:pos x="wd2" y="hd2"/>
                </a:cxn>
                <a:cxn ang="5400000">
                  <a:pos x="wd2" y="hd2"/>
                </a:cxn>
                <a:cxn ang="10800000">
                  <a:pos x="wd2" y="hd2"/>
                </a:cxn>
                <a:cxn ang="16200000">
                  <a:pos x="wd2" y="hd2"/>
                </a:cxn>
              </a:cxnLst>
              <a:rect l="0" t="0" r="r" b="b"/>
              <a:pathLst>
                <a:path w="21600" h="21600" extrusionOk="0">
                  <a:moveTo>
                    <a:pt x="1084" y="0"/>
                  </a:moveTo>
                  <a:lnTo>
                    <a:pt x="20516" y="0"/>
                  </a:lnTo>
                  <a:cubicBezTo>
                    <a:pt x="21123" y="0"/>
                    <a:pt x="21600" y="3690"/>
                    <a:pt x="21600" y="8141"/>
                  </a:cubicBezTo>
                  <a:lnTo>
                    <a:pt x="21600" y="8141"/>
                  </a:lnTo>
                  <a:lnTo>
                    <a:pt x="21600" y="9226"/>
                  </a:lnTo>
                  <a:lnTo>
                    <a:pt x="21600" y="9226"/>
                  </a:lnTo>
                  <a:cubicBezTo>
                    <a:pt x="21600" y="13785"/>
                    <a:pt x="21108" y="17367"/>
                    <a:pt x="20516" y="17367"/>
                  </a:cubicBezTo>
                  <a:lnTo>
                    <a:pt x="1576" y="17367"/>
                  </a:lnTo>
                  <a:cubicBezTo>
                    <a:pt x="1446" y="17367"/>
                    <a:pt x="1330" y="17801"/>
                    <a:pt x="1243" y="18561"/>
                  </a:cubicBezTo>
                  <a:cubicBezTo>
                    <a:pt x="1027" y="20406"/>
                    <a:pt x="651" y="21600"/>
                    <a:pt x="217" y="21600"/>
                  </a:cubicBezTo>
                  <a:cubicBezTo>
                    <a:pt x="217" y="21600"/>
                    <a:pt x="217" y="21600"/>
                    <a:pt x="217" y="21600"/>
                  </a:cubicBezTo>
                  <a:cubicBezTo>
                    <a:pt x="159" y="21600"/>
                    <a:pt x="145" y="21166"/>
                    <a:pt x="202" y="21057"/>
                  </a:cubicBezTo>
                  <a:cubicBezTo>
                    <a:pt x="202" y="21057"/>
                    <a:pt x="202" y="21057"/>
                    <a:pt x="217" y="21057"/>
                  </a:cubicBezTo>
                  <a:cubicBezTo>
                    <a:pt x="549" y="20297"/>
                    <a:pt x="636" y="17041"/>
                    <a:pt x="376" y="15413"/>
                  </a:cubicBezTo>
                  <a:cubicBezTo>
                    <a:pt x="145" y="13893"/>
                    <a:pt x="0" y="11723"/>
                    <a:pt x="0" y="9335"/>
                  </a:cubicBezTo>
                  <a:lnTo>
                    <a:pt x="0" y="9335"/>
                  </a:lnTo>
                  <a:lnTo>
                    <a:pt x="0" y="8249"/>
                  </a:lnTo>
                  <a:lnTo>
                    <a:pt x="0" y="8249"/>
                  </a:lnTo>
                  <a:cubicBezTo>
                    <a:pt x="0" y="3690"/>
                    <a:pt x="477" y="0"/>
                    <a:pt x="1084" y="0"/>
                  </a:cubicBezTo>
                  <a:close/>
                </a:path>
              </a:pathLst>
            </a:custGeom>
            <a:solidFill>
              <a:srgbClr val="004357"/>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6BBE616E-8D46-7B4D-9084-7865D17A0DEB}"/>
                </a:ext>
              </a:extLst>
            </p:cNvPr>
            <p:cNvSpPr/>
            <p:nvPr/>
          </p:nvSpPr>
          <p:spPr>
            <a:xfrm>
              <a:off x="2857500" y="6807200"/>
              <a:ext cx="224156" cy="188011"/>
            </a:xfrm>
            <a:custGeom>
              <a:avLst/>
              <a:gdLst/>
              <a:ahLst/>
              <a:cxnLst>
                <a:cxn ang="0">
                  <a:pos x="wd2" y="hd2"/>
                </a:cxn>
                <a:cxn ang="5400000">
                  <a:pos x="wd2" y="hd2"/>
                </a:cxn>
                <a:cxn ang="10800000">
                  <a:pos x="wd2" y="hd2"/>
                </a:cxn>
                <a:cxn ang="16200000">
                  <a:pos x="wd2" y="hd2"/>
                </a:cxn>
              </a:cxnLst>
              <a:rect l="0" t="0" r="r" b="b"/>
              <a:pathLst>
                <a:path w="21418" h="21461" extrusionOk="0">
                  <a:moveTo>
                    <a:pt x="12438" y="21461"/>
                  </a:moveTo>
                  <a:cubicBezTo>
                    <a:pt x="17414" y="21461"/>
                    <a:pt x="21418" y="16532"/>
                    <a:pt x="21418" y="10588"/>
                  </a:cubicBezTo>
                  <a:cubicBezTo>
                    <a:pt x="21297" y="4935"/>
                    <a:pt x="17414" y="151"/>
                    <a:pt x="12681" y="6"/>
                  </a:cubicBezTo>
                  <a:cubicBezTo>
                    <a:pt x="9040" y="-139"/>
                    <a:pt x="5885" y="2470"/>
                    <a:pt x="4429" y="6095"/>
                  </a:cubicBezTo>
                  <a:cubicBezTo>
                    <a:pt x="3701" y="7979"/>
                    <a:pt x="2366" y="9284"/>
                    <a:pt x="667" y="9864"/>
                  </a:cubicBezTo>
                  <a:lnTo>
                    <a:pt x="546" y="9864"/>
                  </a:lnTo>
                  <a:cubicBezTo>
                    <a:pt x="-182" y="10154"/>
                    <a:pt x="-182" y="11313"/>
                    <a:pt x="546" y="11458"/>
                  </a:cubicBezTo>
                  <a:lnTo>
                    <a:pt x="667" y="11458"/>
                  </a:lnTo>
                  <a:cubicBezTo>
                    <a:pt x="2366" y="12038"/>
                    <a:pt x="3701" y="13488"/>
                    <a:pt x="4429" y="15227"/>
                  </a:cubicBezTo>
                  <a:cubicBezTo>
                    <a:pt x="5885" y="19141"/>
                    <a:pt x="8919" y="21461"/>
                    <a:pt x="12438" y="21461"/>
                  </a:cubicBezTo>
                  <a:close/>
                </a:path>
              </a:pathLst>
            </a:custGeom>
            <a:solidFill>
              <a:srgbClr val="F6BB3C"/>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819E09C0-FA1A-6B48-A644-54FBF37250AD}"/>
                </a:ext>
              </a:extLst>
            </p:cNvPr>
            <p:cNvSpPr/>
            <p:nvPr/>
          </p:nvSpPr>
          <p:spPr>
            <a:xfrm>
              <a:off x="2857500" y="6578600"/>
              <a:ext cx="224156" cy="188011"/>
            </a:xfrm>
            <a:custGeom>
              <a:avLst/>
              <a:gdLst/>
              <a:ahLst/>
              <a:cxnLst>
                <a:cxn ang="0">
                  <a:pos x="wd2" y="hd2"/>
                </a:cxn>
                <a:cxn ang="5400000">
                  <a:pos x="wd2" y="hd2"/>
                </a:cxn>
                <a:cxn ang="10800000">
                  <a:pos x="wd2" y="hd2"/>
                </a:cxn>
                <a:cxn ang="16200000">
                  <a:pos x="wd2" y="hd2"/>
                </a:cxn>
              </a:cxnLst>
              <a:rect l="0" t="0" r="r" b="b"/>
              <a:pathLst>
                <a:path w="21418" h="21461" extrusionOk="0">
                  <a:moveTo>
                    <a:pt x="12438" y="21461"/>
                  </a:moveTo>
                  <a:cubicBezTo>
                    <a:pt x="17414" y="21461"/>
                    <a:pt x="21418" y="16532"/>
                    <a:pt x="21418" y="10588"/>
                  </a:cubicBezTo>
                  <a:cubicBezTo>
                    <a:pt x="21297" y="4935"/>
                    <a:pt x="17414" y="151"/>
                    <a:pt x="12681" y="6"/>
                  </a:cubicBezTo>
                  <a:cubicBezTo>
                    <a:pt x="9040" y="-139"/>
                    <a:pt x="5885" y="2470"/>
                    <a:pt x="4429" y="6095"/>
                  </a:cubicBezTo>
                  <a:cubicBezTo>
                    <a:pt x="3701" y="7979"/>
                    <a:pt x="2366" y="9284"/>
                    <a:pt x="667" y="9864"/>
                  </a:cubicBezTo>
                  <a:lnTo>
                    <a:pt x="546" y="9864"/>
                  </a:lnTo>
                  <a:cubicBezTo>
                    <a:pt x="-182" y="10154"/>
                    <a:pt x="-182" y="11313"/>
                    <a:pt x="546" y="11458"/>
                  </a:cubicBezTo>
                  <a:lnTo>
                    <a:pt x="667" y="11458"/>
                  </a:lnTo>
                  <a:cubicBezTo>
                    <a:pt x="2366" y="12038"/>
                    <a:pt x="3701" y="13488"/>
                    <a:pt x="4429" y="15227"/>
                  </a:cubicBezTo>
                  <a:cubicBezTo>
                    <a:pt x="5885" y="18997"/>
                    <a:pt x="8919" y="21461"/>
                    <a:pt x="12438" y="21461"/>
                  </a:cubicBezTo>
                  <a:close/>
                </a:path>
              </a:pathLst>
            </a:custGeom>
            <a:solidFill>
              <a:srgbClr val="F6BB3C"/>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D206531D-1925-8047-8F97-1BD137E84317}"/>
                </a:ext>
              </a:extLst>
            </p:cNvPr>
            <p:cNvSpPr/>
            <p:nvPr/>
          </p:nvSpPr>
          <p:spPr>
            <a:xfrm>
              <a:off x="2857500" y="6362700"/>
              <a:ext cx="224156" cy="188011"/>
            </a:xfrm>
            <a:custGeom>
              <a:avLst/>
              <a:gdLst/>
              <a:ahLst/>
              <a:cxnLst>
                <a:cxn ang="0">
                  <a:pos x="wd2" y="hd2"/>
                </a:cxn>
                <a:cxn ang="5400000">
                  <a:pos x="wd2" y="hd2"/>
                </a:cxn>
                <a:cxn ang="10800000">
                  <a:pos x="wd2" y="hd2"/>
                </a:cxn>
                <a:cxn ang="16200000">
                  <a:pos x="wd2" y="hd2"/>
                </a:cxn>
              </a:cxnLst>
              <a:rect l="0" t="0" r="r" b="b"/>
              <a:pathLst>
                <a:path w="21418" h="21461" extrusionOk="0">
                  <a:moveTo>
                    <a:pt x="12438" y="21461"/>
                  </a:moveTo>
                  <a:cubicBezTo>
                    <a:pt x="17414" y="21461"/>
                    <a:pt x="21418" y="16532"/>
                    <a:pt x="21418" y="10589"/>
                  </a:cubicBezTo>
                  <a:cubicBezTo>
                    <a:pt x="21297" y="4935"/>
                    <a:pt x="17414" y="151"/>
                    <a:pt x="12681" y="6"/>
                  </a:cubicBezTo>
                  <a:cubicBezTo>
                    <a:pt x="9040" y="-139"/>
                    <a:pt x="5885" y="2470"/>
                    <a:pt x="4429" y="6095"/>
                  </a:cubicBezTo>
                  <a:cubicBezTo>
                    <a:pt x="3701" y="7979"/>
                    <a:pt x="2366" y="9284"/>
                    <a:pt x="667" y="9864"/>
                  </a:cubicBezTo>
                  <a:lnTo>
                    <a:pt x="546" y="9864"/>
                  </a:lnTo>
                  <a:cubicBezTo>
                    <a:pt x="-182" y="10154"/>
                    <a:pt x="-182" y="11313"/>
                    <a:pt x="546" y="11458"/>
                  </a:cubicBezTo>
                  <a:lnTo>
                    <a:pt x="667" y="11458"/>
                  </a:lnTo>
                  <a:cubicBezTo>
                    <a:pt x="2366" y="12038"/>
                    <a:pt x="3701" y="13488"/>
                    <a:pt x="4429" y="15228"/>
                  </a:cubicBezTo>
                  <a:cubicBezTo>
                    <a:pt x="5885" y="18997"/>
                    <a:pt x="8919" y="21461"/>
                    <a:pt x="12438" y="21461"/>
                  </a:cubicBezTo>
                  <a:close/>
                </a:path>
              </a:pathLst>
            </a:custGeom>
            <a:solidFill>
              <a:srgbClr val="F6BB3C"/>
            </a:solidFill>
            <a:ln w="12700">
              <a:miter lim="400000"/>
            </a:ln>
          </p:spPr>
          <p:txBody>
            <a:bodyPr lIns="38100" tIns="38100" rIns="38100" bIns="38100" anchor="ctr"/>
            <a:lstStyle/>
            <a:p>
              <a:pPr>
                <a:defRPr sz="3000">
                  <a:solidFill>
                    <a:srgbClr val="FFFFFF"/>
                  </a:solidFill>
                </a:defRPr>
              </a:pPr>
              <a:endParaRPr/>
            </a:p>
          </p:txBody>
        </p:sp>
      </p:grpSp>
      <p:sp>
        <p:nvSpPr>
          <p:cNvPr id="7" name="Title 1">
            <a:extLst>
              <a:ext uri="{FF2B5EF4-FFF2-40B4-BE49-F238E27FC236}">
                <a16:creationId xmlns:a16="http://schemas.microsoft.com/office/drawing/2014/main" id="{F15069D9-9863-AC4B-B80E-B25AC424598B}"/>
              </a:ext>
            </a:extLst>
          </p:cNvPr>
          <p:cNvSpPr>
            <a:spLocks noGrp="1"/>
          </p:cNvSpPr>
          <p:nvPr>
            <p:ph type="title"/>
          </p:nvPr>
        </p:nvSpPr>
        <p:spPr>
          <a:xfrm>
            <a:off x="838200" y="579898"/>
            <a:ext cx="9225802" cy="1110790"/>
          </a:xfrm>
        </p:spPr>
        <p:txBody>
          <a:bodyPr/>
          <a:lstStyle>
            <a:lvl1pPr algn="l">
              <a:defRPr>
                <a:solidFill>
                  <a:schemeClr val="accent6">
                    <a:lumMod val="75000"/>
                  </a:schemeClr>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E88601A2-2086-084F-979E-5559CE2F50C4}"/>
              </a:ext>
            </a:extLst>
          </p:cNvPr>
          <p:cNvSpPr>
            <a:spLocks noGrp="1"/>
          </p:cNvSpPr>
          <p:nvPr>
            <p:ph idx="1"/>
          </p:nvPr>
        </p:nvSpPr>
        <p:spPr>
          <a:xfrm>
            <a:off x="838199" y="2001465"/>
            <a:ext cx="9225801" cy="2766334"/>
          </a:xfrm>
        </p:spPr>
        <p:txBody>
          <a:bodyPr>
            <a:normAutofit/>
          </a:bodyPr>
          <a:lstStyle>
            <a:lvl1pPr>
              <a:spcAft>
                <a:spcPts val="1200"/>
              </a:spcAft>
              <a:defRPr sz="3200">
                <a:solidFill>
                  <a:schemeClr val="tx1"/>
                </a:solidFill>
              </a:defRPr>
            </a:lvl1pPr>
            <a:lvl2pPr>
              <a:spcAft>
                <a:spcPts val="1200"/>
              </a:spcAft>
              <a:defRPr sz="2800">
                <a:solidFill>
                  <a:schemeClr val="tx1"/>
                </a:solidFill>
              </a:defRPr>
            </a:lvl2pPr>
            <a:lvl3pPr>
              <a:spcAft>
                <a:spcPts val="1200"/>
              </a:spcAft>
              <a:defRPr sz="2400">
                <a:solidFill>
                  <a:schemeClr val="tx1"/>
                </a:solidFill>
              </a:defRPr>
            </a:lvl3pPr>
            <a:lvl4pPr>
              <a:spcAft>
                <a:spcPts val="1200"/>
              </a:spcAft>
              <a:defRPr sz="2000">
                <a:solidFill>
                  <a:schemeClr val="tx1"/>
                </a:solidFill>
              </a:defRPr>
            </a:lvl4pPr>
            <a:lvl5pPr>
              <a:spcAft>
                <a:spcPts val="1200"/>
              </a:spcAft>
              <a:defRPr sz="2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a:extLst>
              <a:ext uri="{FF2B5EF4-FFF2-40B4-BE49-F238E27FC236}">
                <a16:creationId xmlns:a16="http://schemas.microsoft.com/office/drawing/2014/main" id="{409528E6-ACAE-0D47-A011-8E305029EADF}"/>
              </a:ext>
            </a:extLst>
          </p:cNvPr>
          <p:cNvSpPr>
            <a:spLocks noGrp="1"/>
          </p:cNvSpPr>
          <p:nvPr>
            <p:ph type="dt" sz="half" idx="10"/>
          </p:nvPr>
        </p:nvSpPr>
        <p:spPr>
          <a:xfrm>
            <a:off x="824524" y="6356350"/>
            <a:ext cx="1455052" cy="365125"/>
          </a:xfrm>
          <a:prstGeom prst="rect">
            <a:avLst/>
          </a:prstGeom>
        </p:spPr>
        <p:txBody>
          <a:bodyPr/>
          <a:lstStyle/>
          <a:p>
            <a:r>
              <a:rPr lang="en-US"/>
              <a:t>Your Date Here</a:t>
            </a:r>
          </a:p>
        </p:txBody>
      </p:sp>
      <p:sp>
        <p:nvSpPr>
          <p:cNvPr id="18" name="Footer Placeholder 4">
            <a:extLst>
              <a:ext uri="{FF2B5EF4-FFF2-40B4-BE49-F238E27FC236}">
                <a16:creationId xmlns:a16="http://schemas.microsoft.com/office/drawing/2014/main" id="{97BFAFAA-3102-8D49-B070-65989566039C}"/>
              </a:ext>
            </a:extLst>
          </p:cNvPr>
          <p:cNvSpPr>
            <a:spLocks noGrp="1"/>
          </p:cNvSpPr>
          <p:nvPr>
            <p:ph type="ftr" sz="quarter" idx="11"/>
          </p:nvPr>
        </p:nvSpPr>
        <p:spPr>
          <a:xfrm>
            <a:off x="2495600" y="6356349"/>
            <a:ext cx="7632848" cy="365125"/>
          </a:xfrm>
          <a:prstGeom prst="rect">
            <a:avLst/>
          </a:prstGeom>
        </p:spPr>
        <p:txBody>
          <a:bodyPr/>
          <a:lstStyle>
            <a:lvl1pPr algn="ctr">
              <a:defRPr/>
            </a:lvl1pPr>
          </a:lstStyle>
          <a:p>
            <a:r>
              <a:rPr lang="en-US"/>
              <a:t>Your Footer Here</a:t>
            </a:r>
          </a:p>
        </p:txBody>
      </p:sp>
      <p:sp>
        <p:nvSpPr>
          <p:cNvPr id="19" name="Slide Number Placeholder 5">
            <a:extLst>
              <a:ext uri="{FF2B5EF4-FFF2-40B4-BE49-F238E27FC236}">
                <a16:creationId xmlns:a16="http://schemas.microsoft.com/office/drawing/2014/main" id="{84E7A432-A5CF-5B4B-B3A0-3D56F904DC90}"/>
              </a:ext>
            </a:extLst>
          </p:cNvPr>
          <p:cNvSpPr>
            <a:spLocks noGrp="1"/>
          </p:cNvSpPr>
          <p:nvPr>
            <p:ph type="sldNum" sz="quarter" idx="12"/>
          </p:nvPr>
        </p:nvSpPr>
        <p:spPr>
          <a:xfrm>
            <a:off x="10344472" y="6356350"/>
            <a:ext cx="1008112" cy="365125"/>
          </a:xfrm>
          <a:prstGeom prst="rect">
            <a:avLst/>
          </a:prstGeom>
        </p:spPr>
        <p:txBody>
          <a:bodyPr/>
          <a:lstStyle/>
          <a:p>
            <a:fld id="{456C22B4-381E-481C-AFD8-67FB4DE2EDCA}" type="slidenum">
              <a:rPr lang="en-US" smtClean="0"/>
              <a:t>‹#›</a:t>
            </a:fld>
            <a:endParaRPr lang="en-US"/>
          </a:p>
        </p:txBody>
      </p:sp>
      <p:sp>
        <p:nvSpPr>
          <p:cNvPr id="20" name="Subtitle 2">
            <a:extLst>
              <a:ext uri="{FF2B5EF4-FFF2-40B4-BE49-F238E27FC236}">
                <a16:creationId xmlns:a16="http://schemas.microsoft.com/office/drawing/2014/main" id="{A0556FBC-F418-064A-93B9-0B0B33969AA6}"/>
              </a:ext>
            </a:extLst>
          </p:cNvPr>
          <p:cNvSpPr>
            <a:spLocks noGrp="1"/>
          </p:cNvSpPr>
          <p:nvPr>
            <p:ph type="subTitle" idx="13"/>
          </p:nvPr>
        </p:nvSpPr>
        <p:spPr>
          <a:xfrm>
            <a:off x="2587754" y="5085184"/>
            <a:ext cx="8620814" cy="768183"/>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1" name="Picture 20" descr="A picture containing large, standing&#10;&#10;Description automatically generated">
            <a:extLst>
              <a:ext uri="{FF2B5EF4-FFF2-40B4-BE49-F238E27FC236}">
                <a16:creationId xmlns:a16="http://schemas.microsoft.com/office/drawing/2014/main" id="{54AAA63E-E746-9F44-B342-2FD0DFA23580}"/>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rot="16200000">
            <a:off x="1398451" y="4454456"/>
            <a:ext cx="500778" cy="1648629"/>
          </a:xfrm>
          <a:prstGeom prst="rect">
            <a:avLst/>
          </a:prstGeom>
        </p:spPr>
      </p:pic>
    </p:spTree>
    <p:extLst>
      <p:ext uri="{BB962C8B-B14F-4D97-AF65-F5344CB8AC3E}">
        <p14:creationId xmlns:p14="http://schemas.microsoft.com/office/powerpoint/2010/main" val="2952287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08">
    <p:bg>
      <p:bgPr>
        <a:solidFill>
          <a:srgbClr val="FFFFFF"/>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7178848-7E4C-464B-A5FB-6579C1460A11}"/>
              </a:ext>
            </a:extLst>
          </p:cNvPr>
          <p:cNvGrpSpPr/>
          <p:nvPr userDrawn="1"/>
        </p:nvGrpSpPr>
        <p:grpSpPr>
          <a:xfrm>
            <a:off x="1400354" y="-10448"/>
            <a:ext cx="10783334" cy="6868448"/>
            <a:chOff x="8737599" y="6057900"/>
            <a:chExt cx="2165351" cy="1379221"/>
          </a:xfrm>
        </p:grpSpPr>
        <p:sp>
          <p:nvSpPr>
            <p:cNvPr id="10" name="Shape">
              <a:extLst>
                <a:ext uri="{FF2B5EF4-FFF2-40B4-BE49-F238E27FC236}">
                  <a16:creationId xmlns:a16="http://schemas.microsoft.com/office/drawing/2014/main" id="{AD9BF66A-DBC1-CE47-8267-66C2EABA27CE}"/>
                </a:ext>
              </a:extLst>
            </p:cNvPr>
            <p:cNvSpPr/>
            <p:nvPr/>
          </p:nvSpPr>
          <p:spPr>
            <a:xfrm>
              <a:off x="10629899" y="6057900"/>
              <a:ext cx="10162" cy="77089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5400" y="21600"/>
                    <a:pt x="0" y="21529"/>
                    <a:pt x="0" y="21458"/>
                  </a:cubicBezTo>
                  <a:lnTo>
                    <a:pt x="0" y="142"/>
                  </a:lnTo>
                  <a:cubicBezTo>
                    <a:pt x="0" y="71"/>
                    <a:pt x="5400" y="0"/>
                    <a:pt x="10800" y="0"/>
                  </a:cubicBezTo>
                  <a:cubicBezTo>
                    <a:pt x="16200" y="0"/>
                    <a:pt x="21600" y="71"/>
                    <a:pt x="21600" y="142"/>
                  </a:cubicBezTo>
                  <a:lnTo>
                    <a:pt x="21600" y="21458"/>
                  </a:lnTo>
                  <a:cubicBezTo>
                    <a:pt x="18901" y="21529"/>
                    <a:pt x="16200" y="21600"/>
                    <a:pt x="10800"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5371F9CF-17DA-3442-B1D0-C9295C3BFF57}"/>
                </a:ext>
              </a:extLst>
            </p:cNvPr>
            <p:cNvSpPr/>
            <p:nvPr/>
          </p:nvSpPr>
          <p:spPr>
            <a:xfrm>
              <a:off x="8737599" y="6057900"/>
              <a:ext cx="281943" cy="1042670"/>
            </a:xfrm>
            <a:custGeom>
              <a:avLst/>
              <a:gdLst/>
              <a:ahLst/>
              <a:cxnLst>
                <a:cxn ang="0">
                  <a:pos x="wd2" y="hd2"/>
                </a:cxn>
                <a:cxn ang="5400000">
                  <a:pos x="wd2" y="hd2"/>
                </a:cxn>
                <a:cxn ang="10800000">
                  <a:pos x="wd2" y="hd2"/>
                </a:cxn>
                <a:cxn ang="16200000">
                  <a:pos x="wd2" y="hd2"/>
                </a:cxn>
              </a:cxnLst>
              <a:rect l="0" t="0" r="r" b="b"/>
              <a:pathLst>
                <a:path w="21600" h="21600" extrusionOk="0">
                  <a:moveTo>
                    <a:pt x="21211" y="21600"/>
                  </a:moveTo>
                  <a:cubicBezTo>
                    <a:pt x="9535" y="21600"/>
                    <a:pt x="0" y="19022"/>
                    <a:pt x="0" y="15865"/>
                  </a:cubicBezTo>
                  <a:lnTo>
                    <a:pt x="0" y="105"/>
                  </a:lnTo>
                  <a:cubicBezTo>
                    <a:pt x="0" y="53"/>
                    <a:pt x="195" y="0"/>
                    <a:pt x="389" y="0"/>
                  </a:cubicBezTo>
                  <a:cubicBezTo>
                    <a:pt x="584" y="0"/>
                    <a:pt x="778" y="53"/>
                    <a:pt x="778" y="105"/>
                  </a:cubicBezTo>
                  <a:lnTo>
                    <a:pt x="778" y="15865"/>
                  </a:lnTo>
                  <a:cubicBezTo>
                    <a:pt x="778" y="18916"/>
                    <a:pt x="9924" y="21390"/>
                    <a:pt x="21211" y="21390"/>
                  </a:cubicBezTo>
                  <a:cubicBezTo>
                    <a:pt x="21405" y="21390"/>
                    <a:pt x="21600" y="21442"/>
                    <a:pt x="21600" y="21495"/>
                  </a:cubicBezTo>
                  <a:cubicBezTo>
                    <a:pt x="21600" y="21547"/>
                    <a:pt x="21405" y="21600"/>
                    <a:pt x="21211"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9DF9D768-AEE2-C14B-A893-4D28FBE7EF72}"/>
                </a:ext>
              </a:extLst>
            </p:cNvPr>
            <p:cNvSpPr/>
            <p:nvPr/>
          </p:nvSpPr>
          <p:spPr>
            <a:xfrm>
              <a:off x="10007600" y="6908800"/>
              <a:ext cx="895350" cy="52832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82" y="0"/>
                    <a:pt x="0" y="9658"/>
                    <a:pt x="0" y="21600"/>
                  </a:cubicBezTo>
                  <a:lnTo>
                    <a:pt x="21600" y="21600"/>
                  </a:lnTo>
                  <a:lnTo>
                    <a:pt x="21600" y="0"/>
                  </a:lnTo>
                  <a:close/>
                </a:path>
              </a:pathLst>
            </a:custGeom>
            <a:solidFill>
              <a:srgbClr val="EEF1F3"/>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80C9E88B-753E-7943-99BD-E9ED9AE685B7}"/>
                </a:ext>
              </a:extLst>
            </p:cNvPr>
            <p:cNvSpPr/>
            <p:nvPr/>
          </p:nvSpPr>
          <p:spPr>
            <a:xfrm>
              <a:off x="10147300" y="7048500"/>
              <a:ext cx="620218" cy="359230"/>
            </a:xfrm>
            <a:custGeom>
              <a:avLst/>
              <a:gdLst/>
              <a:ahLst/>
              <a:cxnLst>
                <a:cxn ang="0">
                  <a:pos x="wd2" y="hd2"/>
                </a:cxn>
                <a:cxn ang="5400000">
                  <a:pos x="wd2" y="hd2"/>
                </a:cxn>
                <a:cxn ang="10800000">
                  <a:pos x="wd2" y="hd2"/>
                </a:cxn>
                <a:cxn ang="16200000">
                  <a:pos x="wd2" y="hd2"/>
                </a:cxn>
              </a:cxnLst>
              <a:rect l="0" t="0" r="r" b="b"/>
              <a:pathLst>
                <a:path w="21572" h="21141" extrusionOk="0">
                  <a:moveTo>
                    <a:pt x="414" y="10877"/>
                  </a:moveTo>
                  <a:lnTo>
                    <a:pt x="13224" y="189"/>
                  </a:lnTo>
                  <a:cubicBezTo>
                    <a:pt x="13709" y="-185"/>
                    <a:pt x="14195" y="39"/>
                    <a:pt x="14637" y="488"/>
                  </a:cubicBezTo>
                  <a:lnTo>
                    <a:pt x="21307" y="6841"/>
                  </a:lnTo>
                  <a:cubicBezTo>
                    <a:pt x="21528" y="7065"/>
                    <a:pt x="21572" y="7513"/>
                    <a:pt x="21572" y="7887"/>
                  </a:cubicBezTo>
                  <a:cubicBezTo>
                    <a:pt x="21528" y="8335"/>
                    <a:pt x="21395" y="8634"/>
                    <a:pt x="21174" y="8859"/>
                  </a:cubicBezTo>
                  <a:lnTo>
                    <a:pt x="7967" y="20892"/>
                  </a:lnTo>
                  <a:cubicBezTo>
                    <a:pt x="7437" y="21415"/>
                    <a:pt x="6863" y="21041"/>
                    <a:pt x="6377" y="20443"/>
                  </a:cubicBezTo>
                  <a:lnTo>
                    <a:pt x="193" y="12820"/>
                  </a:lnTo>
                  <a:cubicBezTo>
                    <a:pt x="16" y="12596"/>
                    <a:pt x="-28" y="12147"/>
                    <a:pt x="16" y="11773"/>
                  </a:cubicBezTo>
                  <a:cubicBezTo>
                    <a:pt x="60" y="11325"/>
                    <a:pt x="193" y="11026"/>
                    <a:pt x="414" y="10877"/>
                  </a:cubicBezTo>
                  <a:close/>
                </a:path>
              </a:pathLst>
            </a:custGeom>
            <a:solidFill>
              <a:srgbClr val="8A9EAB"/>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DA01F3BF-BA72-334B-9F30-E089C227921F}"/>
                </a:ext>
              </a:extLst>
            </p:cNvPr>
            <p:cNvSpPr/>
            <p:nvPr/>
          </p:nvSpPr>
          <p:spPr>
            <a:xfrm>
              <a:off x="10261599" y="7124699"/>
              <a:ext cx="467361" cy="254243"/>
            </a:xfrm>
            <a:custGeom>
              <a:avLst/>
              <a:gdLst/>
              <a:ahLst/>
              <a:cxnLst>
                <a:cxn ang="0">
                  <a:pos x="wd2" y="hd2"/>
                </a:cxn>
                <a:cxn ang="5400000">
                  <a:pos x="wd2" y="hd2"/>
                </a:cxn>
                <a:cxn ang="10800000">
                  <a:pos x="wd2" y="hd2"/>
                </a:cxn>
                <a:cxn ang="16200000">
                  <a:pos x="wd2" y="hd2"/>
                </a:cxn>
              </a:cxnLst>
              <a:rect l="0" t="0" r="r" b="b"/>
              <a:pathLst>
                <a:path w="21600" h="21093" extrusionOk="0">
                  <a:moveTo>
                    <a:pt x="293" y="15814"/>
                  </a:moveTo>
                  <a:lnTo>
                    <a:pt x="3991" y="20660"/>
                  </a:lnTo>
                  <a:cubicBezTo>
                    <a:pt x="4226" y="20977"/>
                    <a:pt x="4754" y="21398"/>
                    <a:pt x="5283" y="20766"/>
                  </a:cubicBezTo>
                  <a:lnTo>
                    <a:pt x="21365" y="5277"/>
                  </a:lnTo>
                  <a:cubicBezTo>
                    <a:pt x="21541" y="5066"/>
                    <a:pt x="21600" y="4855"/>
                    <a:pt x="21600" y="4434"/>
                  </a:cubicBezTo>
                  <a:cubicBezTo>
                    <a:pt x="21600" y="4118"/>
                    <a:pt x="21483" y="3802"/>
                    <a:pt x="21307" y="3696"/>
                  </a:cubicBezTo>
                  <a:lnTo>
                    <a:pt x="17257" y="430"/>
                  </a:lnTo>
                  <a:cubicBezTo>
                    <a:pt x="17022" y="219"/>
                    <a:pt x="16670" y="-202"/>
                    <a:pt x="16376" y="114"/>
                  </a:cubicBezTo>
                  <a:lnTo>
                    <a:pt x="293" y="14338"/>
                  </a:lnTo>
                  <a:cubicBezTo>
                    <a:pt x="117" y="14444"/>
                    <a:pt x="59" y="14760"/>
                    <a:pt x="0" y="15076"/>
                  </a:cubicBezTo>
                  <a:cubicBezTo>
                    <a:pt x="59" y="15287"/>
                    <a:pt x="117" y="15603"/>
                    <a:pt x="293" y="15814"/>
                  </a:cubicBezTo>
                  <a:close/>
                </a:path>
              </a:pathLst>
            </a:custGeom>
            <a:solidFill>
              <a:srgbClr val="004357"/>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D5C5D5A9-28E9-744E-BCB8-B1EB00BE690A}"/>
                </a:ext>
              </a:extLst>
            </p:cNvPr>
            <p:cNvSpPr/>
            <p:nvPr/>
          </p:nvSpPr>
          <p:spPr>
            <a:xfrm>
              <a:off x="10375900" y="6972300"/>
              <a:ext cx="494783" cy="427876"/>
            </a:xfrm>
            <a:custGeom>
              <a:avLst/>
              <a:gdLst/>
              <a:ahLst/>
              <a:cxnLst>
                <a:cxn ang="0">
                  <a:pos x="wd2" y="hd2"/>
                </a:cxn>
                <a:cxn ang="5400000">
                  <a:pos x="wd2" y="hd2"/>
                </a:cxn>
                <a:cxn ang="10800000">
                  <a:pos x="wd2" y="hd2"/>
                </a:cxn>
                <a:cxn ang="16200000">
                  <a:pos x="wd2" y="hd2"/>
                </a:cxn>
              </a:cxnLst>
              <a:rect l="0" t="0" r="r" b="b"/>
              <a:pathLst>
                <a:path w="21413" h="21341" extrusionOk="0">
                  <a:moveTo>
                    <a:pt x="0" y="21341"/>
                  </a:moveTo>
                  <a:lnTo>
                    <a:pt x="3957" y="12346"/>
                  </a:lnTo>
                  <a:cubicBezTo>
                    <a:pt x="4452" y="11206"/>
                    <a:pt x="5221" y="10319"/>
                    <a:pt x="6211" y="9686"/>
                  </a:cubicBezTo>
                  <a:lnTo>
                    <a:pt x="20776" y="121"/>
                  </a:lnTo>
                  <a:cubicBezTo>
                    <a:pt x="21325" y="-259"/>
                    <a:pt x="21600" y="311"/>
                    <a:pt x="21270" y="1071"/>
                  </a:cubicBezTo>
                  <a:lnTo>
                    <a:pt x="17918" y="9242"/>
                  </a:lnTo>
                  <a:cubicBezTo>
                    <a:pt x="17588" y="10066"/>
                    <a:pt x="17148" y="10636"/>
                    <a:pt x="16434" y="11079"/>
                  </a:cubicBezTo>
                  <a:lnTo>
                    <a:pt x="0" y="21341"/>
                  </a:lnTo>
                  <a:close/>
                </a:path>
              </a:pathLst>
            </a:custGeom>
            <a:solidFill>
              <a:srgbClr val="BFC6CF"/>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736B903C-6672-F14A-95C7-A44AA22D0076}"/>
                </a:ext>
              </a:extLst>
            </p:cNvPr>
            <p:cNvSpPr/>
            <p:nvPr/>
          </p:nvSpPr>
          <p:spPr>
            <a:xfrm>
              <a:off x="10350499" y="7150100"/>
              <a:ext cx="145625" cy="80780"/>
            </a:xfrm>
            <a:custGeom>
              <a:avLst/>
              <a:gdLst/>
              <a:ahLst/>
              <a:cxnLst>
                <a:cxn ang="0">
                  <a:pos x="wd2" y="hd2"/>
                </a:cxn>
                <a:cxn ang="5400000">
                  <a:pos x="wd2" y="hd2"/>
                </a:cxn>
                <a:cxn ang="10800000">
                  <a:pos x="wd2" y="hd2"/>
                </a:cxn>
                <a:cxn ang="16200000">
                  <a:pos x="wd2" y="hd2"/>
                </a:cxn>
              </a:cxnLst>
              <a:rect l="0" t="0" r="r" b="b"/>
              <a:pathLst>
                <a:path w="21351" h="21137" extrusionOk="0">
                  <a:moveTo>
                    <a:pt x="263" y="13209"/>
                  </a:moveTo>
                  <a:lnTo>
                    <a:pt x="5850" y="20520"/>
                  </a:lnTo>
                  <a:cubicBezTo>
                    <a:pt x="6222" y="20852"/>
                    <a:pt x="6967" y="21517"/>
                    <a:pt x="7712" y="20852"/>
                  </a:cubicBezTo>
                  <a:lnTo>
                    <a:pt x="20932" y="9554"/>
                  </a:lnTo>
                  <a:cubicBezTo>
                    <a:pt x="21491" y="9222"/>
                    <a:pt x="21491" y="7892"/>
                    <a:pt x="20932" y="7228"/>
                  </a:cubicBezTo>
                  <a:lnTo>
                    <a:pt x="14788" y="249"/>
                  </a:lnTo>
                  <a:cubicBezTo>
                    <a:pt x="14415" y="-83"/>
                    <a:pt x="13670" y="-83"/>
                    <a:pt x="13298" y="249"/>
                  </a:cubicBezTo>
                  <a:lnTo>
                    <a:pt x="450" y="10883"/>
                  </a:lnTo>
                  <a:cubicBezTo>
                    <a:pt x="263" y="11215"/>
                    <a:pt x="77" y="11548"/>
                    <a:pt x="77" y="11880"/>
                  </a:cubicBezTo>
                  <a:cubicBezTo>
                    <a:pt x="-109" y="12545"/>
                    <a:pt x="77" y="12877"/>
                    <a:pt x="263" y="13209"/>
                  </a:cubicBezTo>
                  <a:close/>
                </a:path>
              </a:pathLst>
            </a:custGeom>
            <a:solidFill>
              <a:srgbClr val="004357"/>
            </a:solidFill>
            <a:ln w="12700">
              <a:miter lim="400000"/>
            </a:ln>
          </p:spPr>
          <p:txBody>
            <a:bodyPr lIns="38100" tIns="38100" rIns="38100" bIns="38100" anchor="ctr"/>
            <a:lstStyle/>
            <a:p>
              <a:pPr>
                <a:defRPr sz="3000">
                  <a:solidFill>
                    <a:srgbClr val="FFFFFF"/>
                  </a:solidFill>
                </a:defRPr>
              </a:pPr>
              <a:endParaRPr/>
            </a:p>
          </p:txBody>
        </p:sp>
        <p:sp>
          <p:nvSpPr>
            <p:cNvPr id="17" name="Shape">
              <a:extLst>
                <a:ext uri="{FF2B5EF4-FFF2-40B4-BE49-F238E27FC236}">
                  <a16:creationId xmlns:a16="http://schemas.microsoft.com/office/drawing/2014/main" id="{4295ABCA-F9F5-4545-ADFD-B63D12A713CF}"/>
                </a:ext>
              </a:extLst>
            </p:cNvPr>
            <p:cNvSpPr/>
            <p:nvPr/>
          </p:nvSpPr>
          <p:spPr>
            <a:xfrm>
              <a:off x="8801100" y="6057900"/>
              <a:ext cx="1771652" cy="1065531"/>
            </a:xfrm>
            <a:custGeom>
              <a:avLst/>
              <a:gdLst/>
              <a:ahLst/>
              <a:cxnLst>
                <a:cxn ang="0">
                  <a:pos x="wd2" y="hd2"/>
                </a:cxn>
                <a:cxn ang="5400000">
                  <a:pos x="wd2" y="hd2"/>
                </a:cxn>
                <a:cxn ang="10800000">
                  <a:pos x="wd2" y="hd2"/>
                </a:cxn>
                <a:cxn ang="16200000">
                  <a:pos x="wd2" y="hd2"/>
                </a:cxn>
              </a:cxnLst>
              <a:rect l="0" t="0" r="r" b="b"/>
              <a:pathLst>
                <a:path w="21600" h="21600" extrusionOk="0">
                  <a:moveTo>
                    <a:pt x="2617" y="19721"/>
                  </a:moveTo>
                  <a:lnTo>
                    <a:pt x="18596" y="19721"/>
                  </a:lnTo>
                  <a:cubicBezTo>
                    <a:pt x="18782" y="19798"/>
                    <a:pt x="18937" y="19952"/>
                    <a:pt x="19061" y="20210"/>
                  </a:cubicBezTo>
                  <a:cubicBezTo>
                    <a:pt x="19494" y="21034"/>
                    <a:pt x="20268" y="21600"/>
                    <a:pt x="21151" y="21600"/>
                  </a:cubicBezTo>
                  <a:cubicBezTo>
                    <a:pt x="21151" y="21600"/>
                    <a:pt x="21151" y="21600"/>
                    <a:pt x="21151" y="21600"/>
                  </a:cubicBezTo>
                  <a:cubicBezTo>
                    <a:pt x="21259" y="21600"/>
                    <a:pt x="21290" y="21420"/>
                    <a:pt x="21182" y="21368"/>
                  </a:cubicBezTo>
                  <a:cubicBezTo>
                    <a:pt x="21182" y="21368"/>
                    <a:pt x="21166" y="21368"/>
                    <a:pt x="21166" y="21368"/>
                  </a:cubicBezTo>
                  <a:cubicBezTo>
                    <a:pt x="20485" y="21008"/>
                    <a:pt x="20315" y="19566"/>
                    <a:pt x="20841" y="18794"/>
                  </a:cubicBezTo>
                  <a:cubicBezTo>
                    <a:pt x="21306" y="18124"/>
                    <a:pt x="21600" y="17120"/>
                    <a:pt x="21600" y="16013"/>
                  </a:cubicBezTo>
                  <a:lnTo>
                    <a:pt x="21600" y="16013"/>
                  </a:lnTo>
                  <a:cubicBezTo>
                    <a:pt x="21600" y="15910"/>
                    <a:pt x="21600" y="15833"/>
                    <a:pt x="21600" y="15730"/>
                  </a:cubicBezTo>
                  <a:cubicBezTo>
                    <a:pt x="21600" y="15627"/>
                    <a:pt x="21600" y="15524"/>
                    <a:pt x="21600" y="15421"/>
                  </a:cubicBezTo>
                  <a:lnTo>
                    <a:pt x="21600" y="0"/>
                  </a:lnTo>
                  <a:lnTo>
                    <a:pt x="0" y="0"/>
                  </a:lnTo>
                  <a:lnTo>
                    <a:pt x="0" y="15370"/>
                  </a:lnTo>
                  <a:cubicBezTo>
                    <a:pt x="0" y="17764"/>
                    <a:pt x="1177" y="19721"/>
                    <a:pt x="2617" y="19721"/>
                  </a:cubicBezTo>
                  <a:close/>
                </a:path>
              </a:pathLst>
            </a:custGeom>
            <a:solidFill>
              <a:srgbClr val="F6BB3C"/>
            </a:solidFill>
            <a:ln w="12700">
              <a:miter lim="400000"/>
            </a:ln>
          </p:spPr>
          <p:txBody>
            <a:bodyPr lIns="38100" tIns="38100" rIns="38100" bIns="38100" anchor="ctr"/>
            <a:lstStyle/>
            <a:p>
              <a:pPr>
                <a:defRPr sz="3000">
                  <a:solidFill>
                    <a:srgbClr val="FFFFFF"/>
                  </a:solidFill>
                </a:defRPr>
              </a:pPr>
              <a:endParaRPr/>
            </a:p>
          </p:txBody>
        </p:sp>
      </p:grpSp>
      <p:sp>
        <p:nvSpPr>
          <p:cNvPr id="4" name="Date Placeholder 3">
            <a:extLst>
              <a:ext uri="{FF2B5EF4-FFF2-40B4-BE49-F238E27FC236}">
                <a16:creationId xmlns:a16="http://schemas.microsoft.com/office/drawing/2014/main" id="{037EE292-5A4A-403F-AF29-E99CE55E03EA}"/>
              </a:ext>
            </a:extLst>
          </p:cNvPr>
          <p:cNvSpPr>
            <a:spLocks noGrp="1"/>
          </p:cNvSpPr>
          <p:nvPr>
            <p:ph type="dt" sz="half" idx="10"/>
          </p:nvPr>
        </p:nvSpPr>
        <p:spPr>
          <a:xfrm>
            <a:off x="824524" y="6356350"/>
            <a:ext cx="1455052" cy="365125"/>
          </a:xfrm>
          <a:prstGeom prst="rect">
            <a:avLst/>
          </a:prstGeom>
        </p:spPr>
        <p:txBody>
          <a:bodyPr/>
          <a:lstStyle/>
          <a:p>
            <a:r>
              <a:rPr lang="en-US"/>
              <a:t>Your Date Here</a:t>
            </a:r>
          </a:p>
        </p:txBody>
      </p:sp>
      <p:sp>
        <p:nvSpPr>
          <p:cNvPr id="5" name="Footer Placeholder 4">
            <a:extLst>
              <a:ext uri="{FF2B5EF4-FFF2-40B4-BE49-F238E27FC236}">
                <a16:creationId xmlns:a16="http://schemas.microsoft.com/office/drawing/2014/main" id="{379CAC78-C815-4139-B49C-CE5A48FED4A6}"/>
              </a:ext>
            </a:extLst>
          </p:cNvPr>
          <p:cNvSpPr>
            <a:spLocks noGrp="1"/>
          </p:cNvSpPr>
          <p:nvPr>
            <p:ph type="ftr" sz="quarter" idx="11"/>
          </p:nvPr>
        </p:nvSpPr>
        <p:spPr>
          <a:xfrm>
            <a:off x="2495600" y="6356349"/>
            <a:ext cx="3816424" cy="365125"/>
          </a:xfrm>
          <a:prstGeom prst="rect">
            <a:avLst/>
          </a:prstGeom>
        </p:spPr>
        <p:txBody>
          <a:bodyPr/>
          <a:lstStyle>
            <a:lvl1pPr algn="ctr">
              <a:defRPr/>
            </a:lvl1pPr>
          </a:lstStyle>
          <a:p>
            <a:r>
              <a:rPr lang="en-US"/>
              <a:t>Your Footer Here</a:t>
            </a:r>
          </a:p>
        </p:txBody>
      </p:sp>
      <p:sp>
        <p:nvSpPr>
          <p:cNvPr id="6" name="Slide Number Placeholder 5">
            <a:extLst>
              <a:ext uri="{FF2B5EF4-FFF2-40B4-BE49-F238E27FC236}">
                <a16:creationId xmlns:a16="http://schemas.microsoft.com/office/drawing/2014/main" id="{EA8845C2-CBA0-41DD-B16C-5A84A8B580F7}"/>
              </a:ext>
            </a:extLst>
          </p:cNvPr>
          <p:cNvSpPr>
            <a:spLocks noGrp="1"/>
          </p:cNvSpPr>
          <p:nvPr>
            <p:ph type="sldNum" sz="quarter" idx="12"/>
          </p:nvPr>
        </p:nvSpPr>
        <p:spPr>
          <a:xfrm>
            <a:off x="6528048" y="6356350"/>
            <a:ext cx="1008112" cy="365125"/>
          </a:xfrm>
          <a:prstGeom prst="rect">
            <a:avLst/>
          </a:prstGeom>
        </p:spPr>
        <p:txBody>
          <a:bodyPr/>
          <a:lstStyle/>
          <a:p>
            <a:fld id="{456C22B4-381E-481C-AFD8-67FB4DE2EDCA}" type="slidenum">
              <a:rPr lang="en-US" smtClean="0"/>
              <a:t>‹#›</a:t>
            </a:fld>
            <a:endParaRPr lang="en-US"/>
          </a:p>
        </p:txBody>
      </p:sp>
      <p:sp>
        <p:nvSpPr>
          <p:cNvPr id="7" name="Title 1">
            <a:extLst>
              <a:ext uri="{FF2B5EF4-FFF2-40B4-BE49-F238E27FC236}">
                <a16:creationId xmlns:a16="http://schemas.microsoft.com/office/drawing/2014/main" id="{F15069D9-9863-AC4B-B80E-B25AC424598B}"/>
              </a:ext>
            </a:extLst>
          </p:cNvPr>
          <p:cNvSpPr>
            <a:spLocks noGrp="1"/>
          </p:cNvSpPr>
          <p:nvPr>
            <p:ph type="title"/>
          </p:nvPr>
        </p:nvSpPr>
        <p:spPr>
          <a:xfrm>
            <a:off x="1919536" y="365125"/>
            <a:ext cx="8424936" cy="1325563"/>
          </a:xfrm>
        </p:spPr>
        <p:txBody>
          <a:bodyPr/>
          <a:lstStyle>
            <a:lvl1pPr algn="l">
              <a:defRPr>
                <a:solidFill>
                  <a:schemeClr val="accent6">
                    <a:lumMod val="75000"/>
                  </a:schemeClr>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E88601A2-2086-084F-979E-5559CE2F50C4}"/>
              </a:ext>
            </a:extLst>
          </p:cNvPr>
          <p:cNvSpPr>
            <a:spLocks noGrp="1"/>
          </p:cNvSpPr>
          <p:nvPr>
            <p:ph idx="1"/>
          </p:nvPr>
        </p:nvSpPr>
        <p:spPr>
          <a:xfrm>
            <a:off x="1915674" y="2001465"/>
            <a:ext cx="8424936" cy="2563349"/>
          </a:xfrm>
        </p:spPr>
        <p:txBody>
          <a:bodyPr>
            <a:normAutofit/>
          </a:bodyPr>
          <a:lstStyle>
            <a:lvl1pPr>
              <a:spcAft>
                <a:spcPts val="1200"/>
              </a:spcAft>
              <a:defRPr sz="3200">
                <a:solidFill>
                  <a:schemeClr val="tx1"/>
                </a:solidFill>
              </a:defRPr>
            </a:lvl1pPr>
            <a:lvl2pPr>
              <a:spcAft>
                <a:spcPts val="1200"/>
              </a:spcAft>
              <a:defRPr sz="2800">
                <a:solidFill>
                  <a:schemeClr val="tx1"/>
                </a:solidFill>
              </a:defRPr>
            </a:lvl2pPr>
            <a:lvl3pPr>
              <a:spcAft>
                <a:spcPts val="1200"/>
              </a:spcAft>
              <a:defRPr sz="2400">
                <a:solidFill>
                  <a:schemeClr val="tx1"/>
                </a:solidFill>
              </a:defRPr>
            </a:lvl3pPr>
            <a:lvl4pPr>
              <a:spcAft>
                <a:spcPts val="1200"/>
              </a:spcAft>
              <a:defRPr sz="2000">
                <a:solidFill>
                  <a:schemeClr val="tx1"/>
                </a:solidFill>
              </a:defRPr>
            </a:lvl4pPr>
            <a:lvl5pPr>
              <a:spcAft>
                <a:spcPts val="1200"/>
              </a:spcAft>
              <a:defRPr sz="2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descr="A picture containing large, group, street, video&#10;&#10;Description automatically generated">
            <a:extLst>
              <a:ext uri="{FF2B5EF4-FFF2-40B4-BE49-F238E27FC236}">
                <a16:creationId xmlns:a16="http://schemas.microsoft.com/office/drawing/2014/main" id="{9F876375-4D43-3543-B2C0-E6115AE7AED7}"/>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rot="5400000">
            <a:off x="4331640" y="3426119"/>
            <a:ext cx="1053197" cy="4005064"/>
          </a:xfrm>
          <a:prstGeom prst="rect">
            <a:avLst/>
          </a:prstGeom>
        </p:spPr>
      </p:pic>
    </p:spTree>
    <p:extLst>
      <p:ext uri="{BB962C8B-B14F-4D97-AF65-F5344CB8AC3E}">
        <p14:creationId xmlns:p14="http://schemas.microsoft.com/office/powerpoint/2010/main" val="4028591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06">
    <p:bg>
      <p:bgPr>
        <a:solidFill>
          <a:srgbClr val="FFFFFF"/>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6B6556B-BFBB-F34D-8CA3-DEB97B3DA4F1}"/>
              </a:ext>
            </a:extLst>
          </p:cNvPr>
          <p:cNvGrpSpPr/>
          <p:nvPr userDrawn="1"/>
        </p:nvGrpSpPr>
        <p:grpSpPr>
          <a:xfrm>
            <a:off x="474034" y="365125"/>
            <a:ext cx="11243931" cy="6127750"/>
            <a:chOff x="863599" y="3225799"/>
            <a:chExt cx="2202181" cy="1200151"/>
          </a:xfrm>
        </p:grpSpPr>
        <p:sp>
          <p:nvSpPr>
            <p:cNvPr id="10" name="Shape">
              <a:extLst>
                <a:ext uri="{FF2B5EF4-FFF2-40B4-BE49-F238E27FC236}">
                  <a16:creationId xmlns:a16="http://schemas.microsoft.com/office/drawing/2014/main" id="{25125F8F-AA44-314E-9AC3-A76164F28453}"/>
                </a:ext>
              </a:extLst>
            </p:cNvPr>
            <p:cNvSpPr/>
            <p:nvPr/>
          </p:nvSpPr>
          <p:spPr>
            <a:xfrm>
              <a:off x="1219200" y="3327399"/>
              <a:ext cx="1846580" cy="1098551"/>
            </a:xfrm>
            <a:custGeom>
              <a:avLst/>
              <a:gdLst/>
              <a:ahLst/>
              <a:cxnLst>
                <a:cxn ang="0">
                  <a:pos x="wd2" y="hd2"/>
                </a:cxn>
                <a:cxn ang="5400000">
                  <a:pos x="wd2" y="hd2"/>
                </a:cxn>
                <a:cxn ang="10800000">
                  <a:pos x="wd2" y="hd2"/>
                </a:cxn>
                <a:cxn ang="16200000">
                  <a:pos x="wd2" y="hd2"/>
                </a:cxn>
              </a:cxnLst>
              <a:rect l="0" t="0" r="r" b="b"/>
              <a:pathLst>
                <a:path w="21600" h="21600" extrusionOk="0">
                  <a:moveTo>
                    <a:pt x="59" y="21600"/>
                  </a:moveTo>
                  <a:cubicBezTo>
                    <a:pt x="30" y="21600"/>
                    <a:pt x="0" y="21550"/>
                    <a:pt x="0" y="21500"/>
                  </a:cubicBezTo>
                  <a:cubicBezTo>
                    <a:pt x="0" y="21450"/>
                    <a:pt x="30" y="21400"/>
                    <a:pt x="59" y="21400"/>
                  </a:cubicBezTo>
                  <a:cubicBezTo>
                    <a:pt x="936" y="21400"/>
                    <a:pt x="1753" y="20851"/>
                    <a:pt x="2243" y="19902"/>
                  </a:cubicBezTo>
                  <a:cubicBezTo>
                    <a:pt x="2273" y="19852"/>
                    <a:pt x="2303" y="19827"/>
                    <a:pt x="2347" y="19827"/>
                  </a:cubicBezTo>
                  <a:lnTo>
                    <a:pt x="19045" y="19827"/>
                  </a:lnTo>
                  <a:cubicBezTo>
                    <a:pt x="20397" y="19827"/>
                    <a:pt x="21496" y="17979"/>
                    <a:pt x="21496" y="15707"/>
                  </a:cubicBezTo>
                  <a:lnTo>
                    <a:pt x="21496" y="4320"/>
                  </a:lnTo>
                  <a:cubicBezTo>
                    <a:pt x="21496" y="2048"/>
                    <a:pt x="20397" y="200"/>
                    <a:pt x="19045" y="200"/>
                  </a:cubicBezTo>
                  <a:lnTo>
                    <a:pt x="10845" y="200"/>
                  </a:lnTo>
                  <a:cubicBezTo>
                    <a:pt x="10815" y="200"/>
                    <a:pt x="10785" y="150"/>
                    <a:pt x="10785" y="100"/>
                  </a:cubicBezTo>
                  <a:cubicBezTo>
                    <a:pt x="10785" y="50"/>
                    <a:pt x="10815" y="0"/>
                    <a:pt x="10845" y="0"/>
                  </a:cubicBezTo>
                  <a:lnTo>
                    <a:pt x="19045" y="0"/>
                  </a:lnTo>
                  <a:cubicBezTo>
                    <a:pt x="20456" y="0"/>
                    <a:pt x="21600" y="1923"/>
                    <a:pt x="21600" y="4295"/>
                  </a:cubicBezTo>
                  <a:lnTo>
                    <a:pt x="21600" y="15682"/>
                  </a:lnTo>
                  <a:cubicBezTo>
                    <a:pt x="21600" y="18054"/>
                    <a:pt x="20456" y="19977"/>
                    <a:pt x="19045" y="19977"/>
                  </a:cubicBezTo>
                  <a:lnTo>
                    <a:pt x="2347" y="19977"/>
                  </a:lnTo>
                  <a:cubicBezTo>
                    <a:pt x="2347" y="19977"/>
                    <a:pt x="2332" y="19977"/>
                    <a:pt x="2332" y="20002"/>
                  </a:cubicBezTo>
                  <a:cubicBezTo>
                    <a:pt x="1827" y="21001"/>
                    <a:pt x="966" y="21600"/>
                    <a:pt x="59"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B29F9E74-B652-C946-8059-ADC656B2A98E}"/>
                </a:ext>
              </a:extLst>
            </p:cNvPr>
            <p:cNvSpPr/>
            <p:nvPr/>
          </p:nvSpPr>
          <p:spPr>
            <a:xfrm>
              <a:off x="1193800" y="3251200"/>
              <a:ext cx="798831" cy="521971"/>
            </a:xfrm>
            <a:custGeom>
              <a:avLst/>
              <a:gdLst/>
              <a:ahLst/>
              <a:cxnLst>
                <a:cxn ang="0">
                  <a:pos x="wd2" y="hd2"/>
                </a:cxn>
                <a:cxn ang="5400000">
                  <a:pos x="wd2" y="hd2"/>
                </a:cxn>
                <a:cxn ang="10800000">
                  <a:pos x="wd2" y="hd2"/>
                </a:cxn>
                <a:cxn ang="16200000">
                  <a:pos x="wd2" y="hd2"/>
                </a:cxn>
              </a:cxnLst>
              <a:rect l="0" t="0" r="r" b="b"/>
              <a:pathLst>
                <a:path w="21600" h="21600" extrusionOk="0">
                  <a:moveTo>
                    <a:pt x="19059" y="21600"/>
                  </a:moveTo>
                  <a:cubicBezTo>
                    <a:pt x="16930" y="21600"/>
                    <a:pt x="14972" y="20391"/>
                    <a:pt x="13805" y="18289"/>
                  </a:cubicBezTo>
                  <a:cubicBezTo>
                    <a:pt x="13805" y="18289"/>
                    <a:pt x="13770" y="18236"/>
                    <a:pt x="13770" y="18236"/>
                  </a:cubicBezTo>
                  <a:cubicBezTo>
                    <a:pt x="13702" y="18236"/>
                    <a:pt x="13633" y="18131"/>
                    <a:pt x="13633" y="18026"/>
                  </a:cubicBezTo>
                  <a:cubicBezTo>
                    <a:pt x="13633" y="17921"/>
                    <a:pt x="13702" y="17816"/>
                    <a:pt x="13770" y="17816"/>
                  </a:cubicBezTo>
                  <a:cubicBezTo>
                    <a:pt x="13873" y="17816"/>
                    <a:pt x="13942" y="17869"/>
                    <a:pt x="14011" y="17974"/>
                  </a:cubicBezTo>
                  <a:cubicBezTo>
                    <a:pt x="15144" y="19971"/>
                    <a:pt x="17033" y="21127"/>
                    <a:pt x="19059" y="21127"/>
                  </a:cubicBezTo>
                  <a:cubicBezTo>
                    <a:pt x="19849" y="21127"/>
                    <a:pt x="20535" y="20286"/>
                    <a:pt x="20638" y="19077"/>
                  </a:cubicBezTo>
                  <a:cubicBezTo>
                    <a:pt x="20741" y="17921"/>
                    <a:pt x="20295" y="16818"/>
                    <a:pt x="19505" y="16450"/>
                  </a:cubicBezTo>
                  <a:cubicBezTo>
                    <a:pt x="19402" y="16397"/>
                    <a:pt x="19334" y="16292"/>
                    <a:pt x="19299" y="16082"/>
                  </a:cubicBezTo>
                  <a:cubicBezTo>
                    <a:pt x="19265" y="15977"/>
                    <a:pt x="19299" y="15766"/>
                    <a:pt x="19402" y="15609"/>
                  </a:cubicBezTo>
                  <a:cubicBezTo>
                    <a:pt x="20638" y="13980"/>
                    <a:pt x="21325" y="11615"/>
                    <a:pt x="21325" y="9092"/>
                  </a:cubicBezTo>
                  <a:cubicBezTo>
                    <a:pt x="21325" y="4309"/>
                    <a:pt x="18784" y="420"/>
                    <a:pt x="15659" y="420"/>
                  </a:cubicBezTo>
                  <a:lnTo>
                    <a:pt x="137" y="420"/>
                  </a:lnTo>
                  <a:cubicBezTo>
                    <a:pt x="69" y="420"/>
                    <a:pt x="0" y="315"/>
                    <a:pt x="0" y="210"/>
                  </a:cubicBezTo>
                  <a:cubicBezTo>
                    <a:pt x="0" y="105"/>
                    <a:pt x="69" y="0"/>
                    <a:pt x="137" y="0"/>
                  </a:cubicBezTo>
                  <a:lnTo>
                    <a:pt x="15693" y="0"/>
                  </a:lnTo>
                  <a:cubicBezTo>
                    <a:pt x="18956" y="0"/>
                    <a:pt x="21600" y="4047"/>
                    <a:pt x="21600" y="9039"/>
                  </a:cubicBezTo>
                  <a:cubicBezTo>
                    <a:pt x="21600" y="11667"/>
                    <a:pt x="20879" y="14137"/>
                    <a:pt x="19574" y="15819"/>
                  </a:cubicBezTo>
                  <a:cubicBezTo>
                    <a:pt x="19540" y="15819"/>
                    <a:pt x="19540" y="15872"/>
                    <a:pt x="19540" y="15924"/>
                  </a:cubicBezTo>
                  <a:cubicBezTo>
                    <a:pt x="19540" y="15977"/>
                    <a:pt x="19540" y="15977"/>
                    <a:pt x="19574" y="15977"/>
                  </a:cubicBezTo>
                  <a:cubicBezTo>
                    <a:pt x="20467" y="16397"/>
                    <a:pt x="21016" y="17711"/>
                    <a:pt x="20879" y="19025"/>
                  </a:cubicBezTo>
                  <a:cubicBezTo>
                    <a:pt x="20741" y="20601"/>
                    <a:pt x="19986" y="21600"/>
                    <a:pt x="19059"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A12BAA34-6048-8747-8946-5CEAB04B2237}"/>
                </a:ext>
              </a:extLst>
            </p:cNvPr>
            <p:cNvSpPr/>
            <p:nvPr/>
          </p:nvSpPr>
          <p:spPr>
            <a:xfrm>
              <a:off x="927100" y="3467100"/>
              <a:ext cx="224791" cy="223521"/>
            </a:xfrm>
            <a:custGeom>
              <a:avLst/>
              <a:gdLst/>
              <a:ahLst/>
              <a:cxnLst>
                <a:cxn ang="0">
                  <a:pos x="wd2" y="hd2"/>
                </a:cxn>
                <a:cxn ang="5400000">
                  <a:pos x="wd2" y="hd2"/>
                </a:cxn>
                <a:cxn ang="10800000">
                  <a:pos x="wd2" y="hd2"/>
                </a:cxn>
                <a:cxn ang="16200000">
                  <a:pos x="wd2" y="hd2"/>
                </a:cxn>
              </a:cxnLst>
              <a:rect l="0" t="0" r="r" b="b"/>
              <a:pathLst>
                <a:path w="21600" h="21600" extrusionOk="0">
                  <a:moveTo>
                    <a:pt x="20990" y="21600"/>
                  </a:moveTo>
                  <a:cubicBezTo>
                    <a:pt x="9397" y="21600"/>
                    <a:pt x="0" y="12150"/>
                    <a:pt x="0" y="491"/>
                  </a:cubicBezTo>
                  <a:cubicBezTo>
                    <a:pt x="0" y="245"/>
                    <a:pt x="244" y="0"/>
                    <a:pt x="488" y="0"/>
                  </a:cubicBezTo>
                  <a:cubicBezTo>
                    <a:pt x="732" y="0"/>
                    <a:pt x="976" y="245"/>
                    <a:pt x="976" y="491"/>
                  </a:cubicBezTo>
                  <a:cubicBezTo>
                    <a:pt x="976" y="11659"/>
                    <a:pt x="10007" y="20741"/>
                    <a:pt x="21112" y="20741"/>
                  </a:cubicBezTo>
                  <a:cubicBezTo>
                    <a:pt x="21356" y="20741"/>
                    <a:pt x="21600" y="20986"/>
                    <a:pt x="21600" y="21232"/>
                  </a:cubicBezTo>
                  <a:cubicBezTo>
                    <a:pt x="21600" y="21477"/>
                    <a:pt x="21234" y="21600"/>
                    <a:pt x="20990"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F7166E8D-C62C-764F-8674-BEB589C9D82D}"/>
                </a:ext>
              </a:extLst>
            </p:cNvPr>
            <p:cNvSpPr/>
            <p:nvPr/>
          </p:nvSpPr>
          <p:spPr>
            <a:xfrm>
              <a:off x="863599" y="3225799"/>
              <a:ext cx="332741" cy="196851"/>
            </a:xfrm>
            <a:custGeom>
              <a:avLst/>
              <a:gdLst/>
              <a:ahLst/>
              <a:cxnLst>
                <a:cxn ang="0">
                  <a:pos x="wd2" y="hd2"/>
                </a:cxn>
                <a:cxn ang="5400000">
                  <a:pos x="wd2" y="hd2"/>
                </a:cxn>
                <a:cxn ang="10800000">
                  <a:pos x="wd2" y="hd2"/>
                </a:cxn>
                <a:cxn ang="16200000">
                  <a:pos x="wd2" y="hd2"/>
                </a:cxn>
              </a:cxnLst>
              <a:rect l="0" t="0" r="r" b="b"/>
              <a:pathLst>
                <a:path w="21600" h="21600" extrusionOk="0">
                  <a:moveTo>
                    <a:pt x="16489" y="4459"/>
                  </a:moveTo>
                  <a:lnTo>
                    <a:pt x="7337" y="4459"/>
                  </a:lnTo>
                  <a:cubicBezTo>
                    <a:pt x="6760" y="4459"/>
                    <a:pt x="6183" y="4041"/>
                    <a:pt x="5771" y="3205"/>
                  </a:cubicBezTo>
                  <a:cubicBezTo>
                    <a:pt x="4782" y="1254"/>
                    <a:pt x="3050" y="0"/>
                    <a:pt x="989" y="0"/>
                  </a:cubicBezTo>
                  <a:cubicBezTo>
                    <a:pt x="989" y="0"/>
                    <a:pt x="989" y="0"/>
                    <a:pt x="989" y="0"/>
                  </a:cubicBezTo>
                  <a:cubicBezTo>
                    <a:pt x="742" y="0"/>
                    <a:pt x="660" y="418"/>
                    <a:pt x="907" y="557"/>
                  </a:cubicBezTo>
                  <a:cubicBezTo>
                    <a:pt x="907" y="557"/>
                    <a:pt x="907" y="557"/>
                    <a:pt x="989" y="557"/>
                  </a:cubicBezTo>
                  <a:cubicBezTo>
                    <a:pt x="2556" y="1394"/>
                    <a:pt x="2885" y="4738"/>
                    <a:pt x="1731" y="6550"/>
                  </a:cubicBezTo>
                  <a:cubicBezTo>
                    <a:pt x="660" y="8083"/>
                    <a:pt x="0" y="10452"/>
                    <a:pt x="0" y="12960"/>
                  </a:cubicBezTo>
                  <a:lnTo>
                    <a:pt x="0" y="12960"/>
                  </a:lnTo>
                  <a:cubicBezTo>
                    <a:pt x="0" y="17698"/>
                    <a:pt x="2308" y="21600"/>
                    <a:pt x="5111" y="21600"/>
                  </a:cubicBezTo>
                  <a:lnTo>
                    <a:pt x="16489" y="21600"/>
                  </a:lnTo>
                  <a:cubicBezTo>
                    <a:pt x="19292" y="21600"/>
                    <a:pt x="21600" y="17698"/>
                    <a:pt x="21600" y="12960"/>
                  </a:cubicBezTo>
                  <a:lnTo>
                    <a:pt x="21600" y="12960"/>
                  </a:lnTo>
                  <a:cubicBezTo>
                    <a:pt x="21600" y="8361"/>
                    <a:pt x="19292" y="4459"/>
                    <a:pt x="16489" y="4459"/>
                  </a:cubicBezTo>
                  <a:close/>
                </a:path>
              </a:pathLst>
            </a:custGeom>
            <a:solidFill>
              <a:srgbClr val="F6BB3C"/>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9A4845D3-EE95-8C4C-B102-78D1158B4FAC}"/>
                </a:ext>
              </a:extLst>
            </p:cNvPr>
            <p:cNvSpPr/>
            <p:nvPr/>
          </p:nvSpPr>
          <p:spPr>
            <a:xfrm>
              <a:off x="1193799" y="3390900"/>
              <a:ext cx="1812292" cy="974091"/>
            </a:xfrm>
            <a:custGeom>
              <a:avLst/>
              <a:gdLst/>
              <a:ahLst/>
              <a:cxnLst>
                <a:cxn ang="0">
                  <a:pos x="wd2" y="hd2"/>
                </a:cxn>
                <a:cxn ang="5400000">
                  <a:pos x="wd2" y="hd2"/>
                </a:cxn>
                <a:cxn ang="10800000">
                  <a:pos x="wd2" y="hd2"/>
                </a:cxn>
                <a:cxn ang="16200000">
                  <a:pos x="wd2" y="hd2"/>
                </a:cxn>
              </a:cxnLst>
              <a:rect l="0" t="0" r="r" b="b"/>
              <a:pathLst>
                <a:path w="21600" h="21600" extrusionOk="0">
                  <a:moveTo>
                    <a:pt x="1862" y="0"/>
                  </a:moveTo>
                  <a:lnTo>
                    <a:pt x="19723" y="0"/>
                  </a:lnTo>
                  <a:cubicBezTo>
                    <a:pt x="20752" y="0"/>
                    <a:pt x="21600" y="1549"/>
                    <a:pt x="21600" y="3492"/>
                  </a:cubicBezTo>
                  <a:lnTo>
                    <a:pt x="21600" y="3492"/>
                  </a:lnTo>
                  <a:lnTo>
                    <a:pt x="21600" y="16334"/>
                  </a:lnTo>
                  <a:lnTo>
                    <a:pt x="21600" y="16334"/>
                  </a:lnTo>
                  <a:cubicBezTo>
                    <a:pt x="21600" y="18249"/>
                    <a:pt x="20767" y="19826"/>
                    <a:pt x="19723" y="19826"/>
                  </a:cubicBezTo>
                  <a:lnTo>
                    <a:pt x="2709" y="19826"/>
                  </a:lnTo>
                  <a:cubicBezTo>
                    <a:pt x="2482" y="19826"/>
                    <a:pt x="2270" y="19995"/>
                    <a:pt x="2134" y="20305"/>
                  </a:cubicBezTo>
                  <a:cubicBezTo>
                    <a:pt x="1771" y="21093"/>
                    <a:pt x="1120" y="21600"/>
                    <a:pt x="378" y="21600"/>
                  </a:cubicBezTo>
                  <a:cubicBezTo>
                    <a:pt x="378" y="21600"/>
                    <a:pt x="378" y="21600"/>
                    <a:pt x="378" y="21600"/>
                  </a:cubicBezTo>
                  <a:cubicBezTo>
                    <a:pt x="288" y="21600"/>
                    <a:pt x="272" y="21431"/>
                    <a:pt x="348" y="21375"/>
                  </a:cubicBezTo>
                  <a:cubicBezTo>
                    <a:pt x="348" y="21375"/>
                    <a:pt x="363" y="21375"/>
                    <a:pt x="363" y="21375"/>
                  </a:cubicBezTo>
                  <a:cubicBezTo>
                    <a:pt x="923" y="21037"/>
                    <a:pt x="1075" y="19685"/>
                    <a:pt x="636" y="18953"/>
                  </a:cubicBezTo>
                  <a:cubicBezTo>
                    <a:pt x="242" y="18305"/>
                    <a:pt x="0" y="17376"/>
                    <a:pt x="0" y="16334"/>
                  </a:cubicBezTo>
                  <a:lnTo>
                    <a:pt x="0" y="16334"/>
                  </a:lnTo>
                  <a:lnTo>
                    <a:pt x="0" y="3492"/>
                  </a:lnTo>
                  <a:lnTo>
                    <a:pt x="0" y="3492"/>
                  </a:lnTo>
                  <a:cubicBezTo>
                    <a:pt x="0" y="1577"/>
                    <a:pt x="833" y="0"/>
                    <a:pt x="1862" y="0"/>
                  </a:cubicBezTo>
                  <a:close/>
                </a:path>
              </a:pathLst>
            </a:custGeom>
            <a:solidFill>
              <a:srgbClr val="EEF1F3"/>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F195D677-46BD-1F43-B643-198B258C2F2E}"/>
                </a:ext>
              </a:extLst>
            </p:cNvPr>
            <p:cNvSpPr/>
            <p:nvPr/>
          </p:nvSpPr>
          <p:spPr>
            <a:xfrm>
              <a:off x="990599" y="3314699"/>
              <a:ext cx="941071" cy="394972"/>
            </a:xfrm>
            <a:custGeom>
              <a:avLst/>
              <a:gdLst/>
              <a:ahLst/>
              <a:cxnLst>
                <a:cxn ang="0">
                  <a:pos x="wd2" y="hd2"/>
                </a:cxn>
                <a:cxn ang="5400000">
                  <a:pos x="wd2" y="hd2"/>
                </a:cxn>
                <a:cxn ang="10800000">
                  <a:pos x="wd2" y="hd2"/>
                </a:cxn>
                <a:cxn ang="16200000">
                  <a:pos x="wd2" y="hd2"/>
                </a:cxn>
              </a:cxnLst>
              <a:rect l="0" t="0" r="r" b="b"/>
              <a:pathLst>
                <a:path w="21600" h="21600" extrusionOk="0">
                  <a:moveTo>
                    <a:pt x="21600" y="8612"/>
                  </a:moveTo>
                  <a:lnTo>
                    <a:pt x="21600" y="8612"/>
                  </a:lnTo>
                  <a:cubicBezTo>
                    <a:pt x="21600" y="3889"/>
                    <a:pt x="19997" y="0"/>
                    <a:pt x="17985" y="0"/>
                  </a:cubicBezTo>
                  <a:lnTo>
                    <a:pt x="3615" y="0"/>
                  </a:lnTo>
                  <a:cubicBezTo>
                    <a:pt x="1632" y="0"/>
                    <a:pt x="0" y="3820"/>
                    <a:pt x="0" y="8612"/>
                  </a:cubicBezTo>
                  <a:lnTo>
                    <a:pt x="0" y="8612"/>
                  </a:lnTo>
                  <a:cubicBezTo>
                    <a:pt x="0" y="13335"/>
                    <a:pt x="1603" y="17224"/>
                    <a:pt x="3615" y="17224"/>
                  </a:cubicBezTo>
                  <a:lnTo>
                    <a:pt x="16382" y="17224"/>
                  </a:lnTo>
                  <a:cubicBezTo>
                    <a:pt x="16819" y="17224"/>
                    <a:pt x="17228" y="17641"/>
                    <a:pt x="17490" y="18405"/>
                  </a:cubicBezTo>
                  <a:cubicBezTo>
                    <a:pt x="18189" y="20350"/>
                    <a:pt x="19443" y="21600"/>
                    <a:pt x="20871" y="21600"/>
                  </a:cubicBezTo>
                  <a:cubicBezTo>
                    <a:pt x="20871" y="21600"/>
                    <a:pt x="20871" y="21600"/>
                    <a:pt x="20871" y="21600"/>
                  </a:cubicBezTo>
                  <a:cubicBezTo>
                    <a:pt x="21046" y="21600"/>
                    <a:pt x="21075" y="21183"/>
                    <a:pt x="20930" y="21044"/>
                  </a:cubicBezTo>
                  <a:cubicBezTo>
                    <a:pt x="20930" y="21044"/>
                    <a:pt x="20900" y="21044"/>
                    <a:pt x="20900" y="21044"/>
                  </a:cubicBezTo>
                  <a:cubicBezTo>
                    <a:pt x="19822" y="20211"/>
                    <a:pt x="19530" y="16877"/>
                    <a:pt x="20376" y="15071"/>
                  </a:cubicBezTo>
                  <a:cubicBezTo>
                    <a:pt x="21134" y="13474"/>
                    <a:pt x="21600" y="11182"/>
                    <a:pt x="21600" y="8612"/>
                  </a:cubicBezTo>
                  <a:close/>
                </a:path>
              </a:pathLst>
            </a:custGeom>
            <a:solidFill>
              <a:srgbClr val="004357"/>
            </a:solidFill>
            <a:ln w="12700">
              <a:miter lim="400000"/>
            </a:ln>
          </p:spPr>
          <p:txBody>
            <a:bodyPr lIns="38100" tIns="38100" rIns="38100" bIns="38100" anchor="ctr"/>
            <a:lstStyle/>
            <a:p>
              <a:pPr>
                <a:defRPr sz="3000">
                  <a:solidFill>
                    <a:srgbClr val="FFFFFF"/>
                  </a:solidFill>
                </a:defRPr>
              </a:pPr>
              <a:endParaRPr/>
            </a:p>
          </p:txBody>
        </p:sp>
      </p:grpSp>
      <p:sp>
        <p:nvSpPr>
          <p:cNvPr id="7" name="Title 1">
            <a:extLst>
              <a:ext uri="{FF2B5EF4-FFF2-40B4-BE49-F238E27FC236}">
                <a16:creationId xmlns:a16="http://schemas.microsoft.com/office/drawing/2014/main" id="{F15069D9-9863-AC4B-B80E-B25AC424598B}"/>
              </a:ext>
            </a:extLst>
          </p:cNvPr>
          <p:cNvSpPr>
            <a:spLocks noGrp="1"/>
          </p:cNvSpPr>
          <p:nvPr>
            <p:ph type="title"/>
          </p:nvPr>
        </p:nvSpPr>
        <p:spPr>
          <a:xfrm>
            <a:off x="1580478" y="936716"/>
            <a:ext cx="3795442" cy="1325563"/>
          </a:xfrm>
        </p:spPr>
        <p:txBody>
          <a:bodyPr/>
          <a:lstStyle>
            <a:lvl1pPr algn="l">
              <a:defRPr>
                <a:solidFill>
                  <a:schemeClr val="accent5"/>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E88601A2-2086-084F-979E-5559CE2F50C4}"/>
              </a:ext>
            </a:extLst>
          </p:cNvPr>
          <p:cNvSpPr>
            <a:spLocks noGrp="1"/>
          </p:cNvSpPr>
          <p:nvPr>
            <p:ph idx="1"/>
          </p:nvPr>
        </p:nvSpPr>
        <p:spPr>
          <a:xfrm>
            <a:off x="6183789" y="1462077"/>
            <a:ext cx="4804935" cy="4044106"/>
          </a:xfrm>
        </p:spPr>
        <p:txBody>
          <a:bodyPr>
            <a:normAutofit/>
          </a:bodyPr>
          <a:lstStyle>
            <a:lvl1pPr>
              <a:spcAft>
                <a:spcPts val="1200"/>
              </a:spcAft>
              <a:defRPr sz="3200">
                <a:solidFill>
                  <a:schemeClr val="tx1"/>
                </a:solidFill>
              </a:defRPr>
            </a:lvl1pPr>
            <a:lvl2pPr>
              <a:spcAft>
                <a:spcPts val="1200"/>
              </a:spcAft>
              <a:defRPr sz="2800">
                <a:solidFill>
                  <a:schemeClr val="tx1"/>
                </a:solidFill>
              </a:defRPr>
            </a:lvl2pPr>
            <a:lvl3pPr>
              <a:spcAft>
                <a:spcPts val="1200"/>
              </a:spcAft>
              <a:defRPr sz="2400">
                <a:solidFill>
                  <a:schemeClr val="tx1"/>
                </a:solidFill>
              </a:defRPr>
            </a:lvl3pPr>
            <a:lvl4pPr>
              <a:spcAft>
                <a:spcPts val="1200"/>
              </a:spcAft>
              <a:defRPr sz="2000">
                <a:solidFill>
                  <a:schemeClr val="tx1"/>
                </a:solidFill>
              </a:defRPr>
            </a:lvl4pPr>
            <a:lvl5pPr>
              <a:spcAft>
                <a:spcPts val="1200"/>
              </a:spcAft>
              <a:defRPr sz="2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3">
            <a:extLst>
              <a:ext uri="{FF2B5EF4-FFF2-40B4-BE49-F238E27FC236}">
                <a16:creationId xmlns:a16="http://schemas.microsoft.com/office/drawing/2014/main" id="{AD968523-8C13-104C-A194-BDB3B62D1F7C}"/>
              </a:ext>
            </a:extLst>
          </p:cNvPr>
          <p:cNvSpPr>
            <a:spLocks noGrp="1"/>
          </p:cNvSpPr>
          <p:nvPr>
            <p:ph type="dt" sz="half" idx="10"/>
          </p:nvPr>
        </p:nvSpPr>
        <p:spPr>
          <a:xfrm>
            <a:off x="824524" y="6356350"/>
            <a:ext cx="1455052" cy="365125"/>
          </a:xfrm>
          <a:prstGeom prst="rect">
            <a:avLst/>
          </a:prstGeom>
        </p:spPr>
        <p:txBody>
          <a:bodyPr/>
          <a:lstStyle/>
          <a:p>
            <a:r>
              <a:rPr lang="en-US"/>
              <a:t>Your Date Here</a:t>
            </a:r>
          </a:p>
        </p:txBody>
      </p:sp>
      <p:sp>
        <p:nvSpPr>
          <p:cNvPr id="17" name="Footer Placeholder 4">
            <a:extLst>
              <a:ext uri="{FF2B5EF4-FFF2-40B4-BE49-F238E27FC236}">
                <a16:creationId xmlns:a16="http://schemas.microsoft.com/office/drawing/2014/main" id="{2267CD15-AE11-5E40-B5C8-F2F5FF905CA8}"/>
              </a:ext>
            </a:extLst>
          </p:cNvPr>
          <p:cNvSpPr>
            <a:spLocks noGrp="1"/>
          </p:cNvSpPr>
          <p:nvPr>
            <p:ph type="ftr" sz="quarter" idx="11"/>
          </p:nvPr>
        </p:nvSpPr>
        <p:spPr>
          <a:xfrm>
            <a:off x="2495600" y="6356349"/>
            <a:ext cx="7632848" cy="365125"/>
          </a:xfrm>
          <a:prstGeom prst="rect">
            <a:avLst/>
          </a:prstGeom>
        </p:spPr>
        <p:txBody>
          <a:bodyPr/>
          <a:lstStyle>
            <a:lvl1pPr algn="ctr">
              <a:defRPr/>
            </a:lvl1pPr>
          </a:lstStyle>
          <a:p>
            <a:r>
              <a:rPr lang="en-US"/>
              <a:t>Your Footer Here</a:t>
            </a:r>
          </a:p>
        </p:txBody>
      </p:sp>
      <p:sp>
        <p:nvSpPr>
          <p:cNvPr id="18" name="Slide Number Placeholder 5">
            <a:extLst>
              <a:ext uri="{FF2B5EF4-FFF2-40B4-BE49-F238E27FC236}">
                <a16:creationId xmlns:a16="http://schemas.microsoft.com/office/drawing/2014/main" id="{B92FDFC8-410A-164D-B42F-356DBF8485F4}"/>
              </a:ext>
            </a:extLst>
          </p:cNvPr>
          <p:cNvSpPr>
            <a:spLocks noGrp="1"/>
          </p:cNvSpPr>
          <p:nvPr>
            <p:ph type="sldNum" sz="quarter" idx="12"/>
          </p:nvPr>
        </p:nvSpPr>
        <p:spPr>
          <a:xfrm>
            <a:off x="10344472" y="6356350"/>
            <a:ext cx="1008112" cy="365125"/>
          </a:xfrm>
          <a:prstGeom prst="rect">
            <a:avLst/>
          </a:prstGeom>
        </p:spPr>
        <p:txBody>
          <a:bodyPr/>
          <a:lstStyle/>
          <a:p>
            <a:fld id="{456C22B4-381E-481C-AFD8-67FB4DE2EDCA}" type="slidenum">
              <a:rPr lang="en-US" smtClean="0"/>
              <a:t>‹#›</a:t>
            </a:fld>
            <a:endParaRPr lang="en-US"/>
          </a:p>
        </p:txBody>
      </p:sp>
      <p:pic>
        <p:nvPicPr>
          <p:cNvPr id="19" name="Picture 18" descr="A picture containing large, standing&#10;&#10;Description automatically generated">
            <a:extLst>
              <a:ext uri="{FF2B5EF4-FFF2-40B4-BE49-F238E27FC236}">
                <a16:creationId xmlns:a16="http://schemas.microsoft.com/office/drawing/2014/main" id="{351CBE53-3143-1F44-A56F-ED1A492D68D5}"/>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1762885" y="2835686"/>
            <a:ext cx="784087" cy="2581318"/>
          </a:xfrm>
          <a:prstGeom prst="rect">
            <a:avLst/>
          </a:prstGeom>
        </p:spPr>
      </p:pic>
    </p:spTree>
    <p:extLst>
      <p:ext uri="{BB962C8B-B14F-4D97-AF65-F5344CB8AC3E}">
        <p14:creationId xmlns:p14="http://schemas.microsoft.com/office/powerpoint/2010/main" val="841596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05">
    <p:bg>
      <p:bgPr>
        <a:solidFill>
          <a:srgbClr val="FFFFFF"/>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38B90B4-59A1-6D48-982B-31A9CF2BF5B8}"/>
              </a:ext>
            </a:extLst>
          </p:cNvPr>
          <p:cNvGrpSpPr/>
          <p:nvPr userDrawn="1"/>
        </p:nvGrpSpPr>
        <p:grpSpPr>
          <a:xfrm>
            <a:off x="0" y="361346"/>
            <a:ext cx="11820736" cy="5995003"/>
            <a:chOff x="10756899" y="1778000"/>
            <a:chExt cx="2393961" cy="1214121"/>
          </a:xfrm>
        </p:grpSpPr>
        <p:sp>
          <p:nvSpPr>
            <p:cNvPr id="10" name="Shape">
              <a:extLst>
                <a:ext uri="{FF2B5EF4-FFF2-40B4-BE49-F238E27FC236}">
                  <a16:creationId xmlns:a16="http://schemas.microsoft.com/office/drawing/2014/main" id="{3983378E-58BA-E04A-BA80-A39BC6AEB82A}"/>
                </a:ext>
              </a:extLst>
            </p:cNvPr>
            <p:cNvSpPr/>
            <p:nvPr/>
          </p:nvSpPr>
          <p:spPr>
            <a:xfrm>
              <a:off x="12712699" y="1778000"/>
              <a:ext cx="438161" cy="451547"/>
            </a:xfrm>
            <a:custGeom>
              <a:avLst/>
              <a:gdLst/>
              <a:ahLst/>
              <a:cxnLst>
                <a:cxn ang="0">
                  <a:pos x="wd2" y="hd2"/>
                </a:cxn>
                <a:cxn ang="5400000">
                  <a:pos x="wd2" y="hd2"/>
                </a:cxn>
                <a:cxn ang="10800000">
                  <a:pos x="wd2" y="hd2"/>
                </a:cxn>
                <a:cxn ang="16200000">
                  <a:pos x="wd2" y="hd2"/>
                </a:cxn>
              </a:cxnLst>
              <a:rect l="0" t="0" r="r" b="b"/>
              <a:pathLst>
                <a:path w="20250" h="21392" extrusionOk="0">
                  <a:moveTo>
                    <a:pt x="16244" y="21392"/>
                  </a:moveTo>
                  <a:cubicBezTo>
                    <a:pt x="16185" y="21392"/>
                    <a:pt x="16126" y="21392"/>
                    <a:pt x="16068" y="21332"/>
                  </a:cubicBezTo>
                  <a:cubicBezTo>
                    <a:pt x="16009" y="21211"/>
                    <a:pt x="16009" y="21091"/>
                    <a:pt x="16068" y="21031"/>
                  </a:cubicBezTo>
                  <a:cubicBezTo>
                    <a:pt x="20646" y="16699"/>
                    <a:pt x="21057" y="9479"/>
                    <a:pt x="17007" y="4605"/>
                  </a:cubicBezTo>
                  <a:cubicBezTo>
                    <a:pt x="14952" y="2139"/>
                    <a:pt x="12135" y="694"/>
                    <a:pt x="9024" y="454"/>
                  </a:cubicBezTo>
                  <a:cubicBezTo>
                    <a:pt x="5913" y="213"/>
                    <a:pt x="2920" y="1236"/>
                    <a:pt x="572" y="3402"/>
                  </a:cubicBezTo>
                  <a:cubicBezTo>
                    <a:pt x="513" y="3462"/>
                    <a:pt x="396" y="3522"/>
                    <a:pt x="337" y="3583"/>
                  </a:cubicBezTo>
                  <a:cubicBezTo>
                    <a:pt x="220" y="3643"/>
                    <a:pt x="102" y="3643"/>
                    <a:pt x="44" y="3583"/>
                  </a:cubicBezTo>
                  <a:cubicBezTo>
                    <a:pt x="-15" y="3462"/>
                    <a:pt x="-15" y="3342"/>
                    <a:pt x="44" y="3282"/>
                  </a:cubicBezTo>
                  <a:cubicBezTo>
                    <a:pt x="102" y="3222"/>
                    <a:pt x="220" y="3161"/>
                    <a:pt x="278" y="3041"/>
                  </a:cubicBezTo>
                  <a:cubicBezTo>
                    <a:pt x="2744" y="875"/>
                    <a:pt x="5855" y="-208"/>
                    <a:pt x="9083" y="33"/>
                  </a:cubicBezTo>
                  <a:cubicBezTo>
                    <a:pt x="12311" y="273"/>
                    <a:pt x="15246" y="1778"/>
                    <a:pt x="17359" y="4305"/>
                  </a:cubicBezTo>
                  <a:cubicBezTo>
                    <a:pt x="21585" y="9359"/>
                    <a:pt x="21115" y="16819"/>
                    <a:pt x="16361" y="21332"/>
                  </a:cubicBezTo>
                  <a:cubicBezTo>
                    <a:pt x="16361" y="21332"/>
                    <a:pt x="16302" y="21392"/>
                    <a:pt x="16244" y="21392"/>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54E058F6-C145-8E4D-9EDE-44B7775DB210}"/>
                </a:ext>
              </a:extLst>
            </p:cNvPr>
            <p:cNvSpPr/>
            <p:nvPr/>
          </p:nvSpPr>
          <p:spPr>
            <a:xfrm>
              <a:off x="10756899" y="2070099"/>
              <a:ext cx="1664972" cy="10161"/>
            </a:xfrm>
            <a:custGeom>
              <a:avLst/>
              <a:gdLst/>
              <a:ahLst/>
              <a:cxnLst>
                <a:cxn ang="0">
                  <a:pos x="wd2" y="hd2"/>
                </a:cxn>
                <a:cxn ang="5400000">
                  <a:pos x="wd2" y="hd2"/>
                </a:cxn>
                <a:cxn ang="10800000">
                  <a:pos x="wd2" y="hd2"/>
                </a:cxn>
                <a:cxn ang="16200000">
                  <a:pos x="wd2" y="hd2"/>
                </a:cxn>
              </a:cxnLst>
              <a:rect l="0" t="0" r="r" b="b"/>
              <a:pathLst>
                <a:path w="21600" h="21600" extrusionOk="0">
                  <a:moveTo>
                    <a:pt x="21534" y="21600"/>
                  </a:moveTo>
                  <a:lnTo>
                    <a:pt x="66" y="21600"/>
                  </a:lnTo>
                  <a:cubicBezTo>
                    <a:pt x="33" y="21600"/>
                    <a:pt x="0" y="16200"/>
                    <a:pt x="0" y="10800"/>
                  </a:cubicBezTo>
                  <a:cubicBezTo>
                    <a:pt x="0" y="5400"/>
                    <a:pt x="33" y="0"/>
                    <a:pt x="66" y="0"/>
                  </a:cubicBezTo>
                  <a:lnTo>
                    <a:pt x="21534" y="0"/>
                  </a:lnTo>
                  <a:cubicBezTo>
                    <a:pt x="21567" y="0"/>
                    <a:pt x="21600" y="5400"/>
                    <a:pt x="21600" y="10800"/>
                  </a:cubicBezTo>
                  <a:cubicBezTo>
                    <a:pt x="21600" y="16200"/>
                    <a:pt x="21567" y="21600"/>
                    <a:pt x="21534"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CFBACC8C-737F-1249-9AA1-EFB373967399}"/>
                </a:ext>
              </a:extLst>
            </p:cNvPr>
            <p:cNvSpPr/>
            <p:nvPr/>
          </p:nvSpPr>
          <p:spPr>
            <a:xfrm>
              <a:off x="11798300" y="2298700"/>
              <a:ext cx="1116331" cy="523241"/>
            </a:xfrm>
            <a:custGeom>
              <a:avLst/>
              <a:gdLst/>
              <a:ahLst/>
              <a:cxnLst>
                <a:cxn ang="0">
                  <a:pos x="wd2" y="hd2"/>
                </a:cxn>
                <a:cxn ang="5400000">
                  <a:pos x="wd2" y="hd2"/>
                </a:cxn>
                <a:cxn ang="10800000">
                  <a:pos x="wd2" y="hd2"/>
                </a:cxn>
                <a:cxn ang="16200000">
                  <a:pos x="wd2" y="hd2"/>
                </a:cxn>
              </a:cxnLst>
              <a:rect l="0" t="0" r="r" b="b"/>
              <a:pathLst>
                <a:path w="21600" h="21600" extrusionOk="0">
                  <a:moveTo>
                    <a:pt x="12410" y="21600"/>
                  </a:moveTo>
                  <a:lnTo>
                    <a:pt x="98" y="21600"/>
                  </a:lnTo>
                  <a:cubicBezTo>
                    <a:pt x="49" y="21600"/>
                    <a:pt x="0" y="21495"/>
                    <a:pt x="0" y="21390"/>
                  </a:cubicBezTo>
                  <a:cubicBezTo>
                    <a:pt x="0" y="21285"/>
                    <a:pt x="49" y="21181"/>
                    <a:pt x="98" y="21181"/>
                  </a:cubicBezTo>
                  <a:lnTo>
                    <a:pt x="12410" y="21181"/>
                  </a:lnTo>
                  <a:cubicBezTo>
                    <a:pt x="12483" y="21181"/>
                    <a:pt x="12532" y="21181"/>
                    <a:pt x="12606" y="21181"/>
                  </a:cubicBezTo>
                  <a:cubicBezTo>
                    <a:pt x="17472" y="20918"/>
                    <a:pt x="21403" y="11534"/>
                    <a:pt x="21403" y="210"/>
                  </a:cubicBezTo>
                  <a:cubicBezTo>
                    <a:pt x="21403" y="105"/>
                    <a:pt x="21453" y="0"/>
                    <a:pt x="21502" y="0"/>
                  </a:cubicBezTo>
                  <a:cubicBezTo>
                    <a:pt x="21551" y="0"/>
                    <a:pt x="21600" y="105"/>
                    <a:pt x="21600" y="210"/>
                  </a:cubicBezTo>
                  <a:cubicBezTo>
                    <a:pt x="21600" y="11744"/>
                    <a:pt x="17570" y="21338"/>
                    <a:pt x="12606" y="21548"/>
                  </a:cubicBezTo>
                  <a:cubicBezTo>
                    <a:pt x="12557" y="21600"/>
                    <a:pt x="12483" y="21600"/>
                    <a:pt x="12410"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CFFD5AD1-5676-F542-9148-B69742E24BB7}"/>
                </a:ext>
              </a:extLst>
            </p:cNvPr>
            <p:cNvSpPr/>
            <p:nvPr/>
          </p:nvSpPr>
          <p:spPr>
            <a:xfrm>
              <a:off x="10934699" y="2743199"/>
              <a:ext cx="336215" cy="248922"/>
            </a:xfrm>
            <a:custGeom>
              <a:avLst/>
              <a:gdLst/>
              <a:ahLst/>
              <a:cxnLst>
                <a:cxn ang="0">
                  <a:pos x="wd2" y="hd2"/>
                </a:cxn>
                <a:cxn ang="5400000">
                  <a:pos x="wd2" y="hd2"/>
                </a:cxn>
                <a:cxn ang="10800000">
                  <a:pos x="wd2" y="hd2"/>
                </a:cxn>
                <a:cxn ang="16200000">
                  <a:pos x="wd2" y="hd2"/>
                </a:cxn>
              </a:cxnLst>
              <a:rect l="0" t="0" r="r" b="b"/>
              <a:pathLst>
                <a:path w="21497" h="21600" extrusionOk="0">
                  <a:moveTo>
                    <a:pt x="16971" y="21600"/>
                  </a:moveTo>
                  <a:cubicBezTo>
                    <a:pt x="7877" y="21600"/>
                    <a:pt x="244" y="12233"/>
                    <a:pt x="0" y="882"/>
                  </a:cubicBezTo>
                  <a:cubicBezTo>
                    <a:pt x="0" y="771"/>
                    <a:pt x="0" y="661"/>
                    <a:pt x="0" y="441"/>
                  </a:cubicBezTo>
                  <a:cubicBezTo>
                    <a:pt x="0" y="220"/>
                    <a:pt x="162" y="0"/>
                    <a:pt x="325" y="0"/>
                  </a:cubicBezTo>
                  <a:cubicBezTo>
                    <a:pt x="325" y="0"/>
                    <a:pt x="325" y="0"/>
                    <a:pt x="325" y="0"/>
                  </a:cubicBezTo>
                  <a:cubicBezTo>
                    <a:pt x="487" y="0"/>
                    <a:pt x="650" y="220"/>
                    <a:pt x="650" y="441"/>
                  </a:cubicBezTo>
                  <a:cubicBezTo>
                    <a:pt x="650" y="551"/>
                    <a:pt x="650" y="771"/>
                    <a:pt x="650" y="882"/>
                  </a:cubicBezTo>
                  <a:cubicBezTo>
                    <a:pt x="893" y="11902"/>
                    <a:pt x="8202" y="20829"/>
                    <a:pt x="16971" y="20829"/>
                  </a:cubicBezTo>
                  <a:cubicBezTo>
                    <a:pt x="16971" y="20829"/>
                    <a:pt x="16971" y="20829"/>
                    <a:pt x="16971" y="20829"/>
                  </a:cubicBezTo>
                  <a:lnTo>
                    <a:pt x="17134" y="20829"/>
                  </a:lnTo>
                  <a:cubicBezTo>
                    <a:pt x="19001" y="20829"/>
                    <a:pt x="20544" y="18955"/>
                    <a:pt x="20869" y="16531"/>
                  </a:cubicBezTo>
                  <a:cubicBezTo>
                    <a:pt x="21032" y="15318"/>
                    <a:pt x="20869" y="13996"/>
                    <a:pt x="20382" y="12894"/>
                  </a:cubicBezTo>
                  <a:cubicBezTo>
                    <a:pt x="20301" y="12673"/>
                    <a:pt x="20382" y="12453"/>
                    <a:pt x="20463" y="12343"/>
                  </a:cubicBezTo>
                  <a:cubicBezTo>
                    <a:pt x="20626" y="12233"/>
                    <a:pt x="20788" y="12343"/>
                    <a:pt x="20869" y="12453"/>
                  </a:cubicBezTo>
                  <a:cubicBezTo>
                    <a:pt x="21438" y="13665"/>
                    <a:pt x="21600" y="15208"/>
                    <a:pt x="21438" y="16641"/>
                  </a:cubicBezTo>
                  <a:cubicBezTo>
                    <a:pt x="21032" y="19506"/>
                    <a:pt x="19245" y="21600"/>
                    <a:pt x="17134" y="21600"/>
                  </a:cubicBezTo>
                  <a:lnTo>
                    <a:pt x="16971" y="21600"/>
                  </a:ln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EC70FB9B-5F84-7E40-9E3C-1AF05D21A89B}"/>
                </a:ext>
              </a:extLst>
            </p:cNvPr>
            <p:cNvSpPr/>
            <p:nvPr/>
          </p:nvSpPr>
          <p:spPr>
            <a:xfrm>
              <a:off x="12674599" y="1828799"/>
              <a:ext cx="428993" cy="473949"/>
            </a:xfrm>
            <a:custGeom>
              <a:avLst/>
              <a:gdLst/>
              <a:ahLst/>
              <a:cxnLst>
                <a:cxn ang="0">
                  <a:pos x="wd2" y="hd2"/>
                </a:cxn>
                <a:cxn ang="5400000">
                  <a:pos x="wd2" y="hd2"/>
                </a:cxn>
                <a:cxn ang="10800000">
                  <a:pos x="wd2" y="hd2"/>
                </a:cxn>
                <a:cxn ang="16200000">
                  <a:pos x="wd2" y="hd2"/>
                </a:cxn>
              </a:cxnLst>
              <a:rect l="0" t="0" r="r" b="b"/>
              <a:pathLst>
                <a:path w="19302" h="20304" extrusionOk="0">
                  <a:moveTo>
                    <a:pt x="16364" y="15230"/>
                  </a:moveTo>
                  <a:cubicBezTo>
                    <a:pt x="19964" y="12074"/>
                    <a:pt x="20307" y="6688"/>
                    <a:pt x="17107" y="3097"/>
                  </a:cubicBezTo>
                  <a:cubicBezTo>
                    <a:pt x="13793" y="-657"/>
                    <a:pt x="7850" y="-1038"/>
                    <a:pt x="4021" y="2172"/>
                  </a:cubicBezTo>
                  <a:cubicBezTo>
                    <a:pt x="3964" y="2226"/>
                    <a:pt x="3907" y="2281"/>
                    <a:pt x="3850" y="2335"/>
                  </a:cubicBezTo>
                  <a:cubicBezTo>
                    <a:pt x="-1236" y="6742"/>
                    <a:pt x="-1293" y="14686"/>
                    <a:pt x="3736" y="20127"/>
                  </a:cubicBezTo>
                  <a:cubicBezTo>
                    <a:pt x="3736" y="20127"/>
                    <a:pt x="3736" y="20127"/>
                    <a:pt x="3736" y="20127"/>
                  </a:cubicBezTo>
                  <a:cubicBezTo>
                    <a:pt x="4136" y="20562"/>
                    <a:pt x="4878" y="20127"/>
                    <a:pt x="4650" y="19583"/>
                  </a:cubicBezTo>
                  <a:cubicBezTo>
                    <a:pt x="4650" y="19583"/>
                    <a:pt x="4650" y="19528"/>
                    <a:pt x="4593" y="19528"/>
                  </a:cubicBezTo>
                  <a:cubicBezTo>
                    <a:pt x="4021" y="18005"/>
                    <a:pt x="5564" y="16590"/>
                    <a:pt x="7164" y="17080"/>
                  </a:cubicBezTo>
                  <a:cubicBezTo>
                    <a:pt x="10250" y="18114"/>
                    <a:pt x="13793" y="17515"/>
                    <a:pt x="16364" y="15230"/>
                  </a:cubicBezTo>
                  <a:close/>
                </a:path>
              </a:pathLst>
            </a:custGeom>
            <a:solidFill>
              <a:srgbClr val="004357"/>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EE7B9A07-82E9-934F-BE27-0E44731F2BD7}"/>
                </a:ext>
              </a:extLst>
            </p:cNvPr>
            <p:cNvSpPr/>
            <p:nvPr/>
          </p:nvSpPr>
          <p:spPr>
            <a:xfrm>
              <a:off x="10756900" y="2133599"/>
              <a:ext cx="2099311" cy="6299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26" y="0"/>
                  </a:lnTo>
                  <a:lnTo>
                    <a:pt x="17026" y="0"/>
                  </a:lnTo>
                  <a:cubicBezTo>
                    <a:pt x="18699" y="0"/>
                    <a:pt x="19509" y="3048"/>
                    <a:pt x="19901" y="5879"/>
                  </a:cubicBezTo>
                  <a:cubicBezTo>
                    <a:pt x="20163" y="7795"/>
                    <a:pt x="20999" y="7752"/>
                    <a:pt x="21234" y="5792"/>
                  </a:cubicBezTo>
                  <a:cubicBezTo>
                    <a:pt x="21234" y="5792"/>
                    <a:pt x="21234" y="5748"/>
                    <a:pt x="21247" y="5748"/>
                  </a:cubicBezTo>
                  <a:cubicBezTo>
                    <a:pt x="21326" y="5139"/>
                    <a:pt x="21600" y="5313"/>
                    <a:pt x="21600" y="5966"/>
                  </a:cubicBezTo>
                  <a:cubicBezTo>
                    <a:pt x="21600" y="5966"/>
                    <a:pt x="21600" y="6010"/>
                    <a:pt x="21600" y="6010"/>
                  </a:cubicBezTo>
                  <a:cubicBezTo>
                    <a:pt x="21600" y="14502"/>
                    <a:pt x="19744" y="21426"/>
                    <a:pt x="17445" y="21600"/>
                  </a:cubicBezTo>
                  <a:cubicBezTo>
                    <a:pt x="17419" y="21600"/>
                    <a:pt x="17379" y="21600"/>
                    <a:pt x="17353" y="21600"/>
                  </a:cubicBezTo>
                  <a:lnTo>
                    <a:pt x="0" y="21600"/>
                  </a:lnTo>
                  <a:lnTo>
                    <a:pt x="0" y="0"/>
                  </a:lnTo>
                  <a:close/>
                </a:path>
              </a:pathLst>
            </a:custGeom>
            <a:solidFill>
              <a:srgbClr val="F6BB3C"/>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1F766BC3-1E96-A846-8687-E01CE0EEFD35}"/>
                </a:ext>
              </a:extLst>
            </p:cNvPr>
            <p:cNvSpPr/>
            <p:nvPr/>
          </p:nvSpPr>
          <p:spPr>
            <a:xfrm>
              <a:off x="10998200" y="2616200"/>
              <a:ext cx="268035" cy="318785"/>
            </a:xfrm>
            <a:custGeom>
              <a:avLst/>
              <a:gdLst/>
              <a:ahLst/>
              <a:cxnLst>
                <a:cxn ang="0">
                  <a:pos x="wd2" y="hd2"/>
                </a:cxn>
                <a:cxn ang="5400000">
                  <a:pos x="wd2" y="hd2"/>
                </a:cxn>
                <a:cxn ang="10800000">
                  <a:pos x="wd2" y="hd2"/>
                </a:cxn>
                <a:cxn ang="16200000">
                  <a:pos x="wd2" y="hd2"/>
                </a:cxn>
              </a:cxnLst>
              <a:rect l="0" t="0" r="r" b="b"/>
              <a:pathLst>
                <a:path w="21402" h="21515" extrusionOk="0">
                  <a:moveTo>
                    <a:pt x="21399" y="8743"/>
                  </a:moveTo>
                  <a:cubicBezTo>
                    <a:pt x="21196" y="3943"/>
                    <a:pt x="16430" y="0"/>
                    <a:pt x="10751" y="0"/>
                  </a:cubicBezTo>
                  <a:cubicBezTo>
                    <a:pt x="4768" y="0"/>
                    <a:pt x="-100" y="4114"/>
                    <a:pt x="1" y="9171"/>
                  </a:cubicBezTo>
                  <a:cubicBezTo>
                    <a:pt x="1" y="9257"/>
                    <a:pt x="1" y="9343"/>
                    <a:pt x="1" y="9429"/>
                  </a:cubicBezTo>
                  <a:cubicBezTo>
                    <a:pt x="204" y="16200"/>
                    <a:pt x="7506" y="21600"/>
                    <a:pt x="16328" y="21514"/>
                  </a:cubicBezTo>
                  <a:cubicBezTo>
                    <a:pt x="16328" y="21514"/>
                    <a:pt x="16328" y="21514"/>
                    <a:pt x="16328" y="21514"/>
                  </a:cubicBezTo>
                  <a:cubicBezTo>
                    <a:pt x="17038" y="21514"/>
                    <a:pt x="17241" y="20657"/>
                    <a:pt x="16531" y="20486"/>
                  </a:cubicBezTo>
                  <a:cubicBezTo>
                    <a:pt x="16531" y="20486"/>
                    <a:pt x="16430" y="20486"/>
                    <a:pt x="16430" y="20486"/>
                  </a:cubicBezTo>
                  <a:cubicBezTo>
                    <a:pt x="14604" y="19886"/>
                    <a:pt x="14401" y="17743"/>
                    <a:pt x="16125" y="16886"/>
                  </a:cubicBezTo>
                  <a:cubicBezTo>
                    <a:pt x="19472" y="15171"/>
                    <a:pt x="21500" y="12171"/>
                    <a:pt x="21399" y="8743"/>
                  </a:cubicBezTo>
                  <a:close/>
                </a:path>
              </a:pathLst>
            </a:custGeom>
            <a:solidFill>
              <a:srgbClr val="8A9EAB"/>
            </a:solidFill>
            <a:ln w="12700">
              <a:miter lim="400000"/>
            </a:ln>
          </p:spPr>
          <p:txBody>
            <a:bodyPr lIns="38100" tIns="38100" rIns="38100" bIns="38100" anchor="ctr"/>
            <a:lstStyle/>
            <a:p>
              <a:pPr>
                <a:defRPr sz="3000">
                  <a:solidFill>
                    <a:srgbClr val="FFFFFF"/>
                  </a:solidFill>
                </a:defRPr>
              </a:pPr>
              <a:endParaRPr/>
            </a:p>
          </p:txBody>
        </p:sp>
      </p:grpSp>
      <p:sp>
        <p:nvSpPr>
          <p:cNvPr id="7" name="Title 1">
            <a:extLst>
              <a:ext uri="{FF2B5EF4-FFF2-40B4-BE49-F238E27FC236}">
                <a16:creationId xmlns:a16="http://schemas.microsoft.com/office/drawing/2014/main" id="{F15069D9-9863-AC4B-B80E-B25AC424598B}"/>
              </a:ext>
            </a:extLst>
          </p:cNvPr>
          <p:cNvSpPr>
            <a:spLocks noGrp="1"/>
          </p:cNvSpPr>
          <p:nvPr>
            <p:ph type="title"/>
          </p:nvPr>
        </p:nvSpPr>
        <p:spPr>
          <a:xfrm>
            <a:off x="838200" y="365125"/>
            <a:ext cx="8282136" cy="1325563"/>
          </a:xfrm>
        </p:spPr>
        <p:txBody>
          <a:bodyPr/>
          <a:lstStyle>
            <a:lvl1pPr algn="l">
              <a:defRPr>
                <a:solidFill>
                  <a:schemeClr val="accent6">
                    <a:lumMod val="75000"/>
                  </a:schemeClr>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E88601A2-2086-084F-979E-5559CE2F50C4}"/>
              </a:ext>
            </a:extLst>
          </p:cNvPr>
          <p:cNvSpPr>
            <a:spLocks noGrp="1"/>
          </p:cNvSpPr>
          <p:nvPr>
            <p:ph idx="1"/>
          </p:nvPr>
        </p:nvSpPr>
        <p:spPr>
          <a:xfrm>
            <a:off x="838200" y="2204863"/>
            <a:ext cx="8282136" cy="2922375"/>
          </a:xfrm>
        </p:spPr>
        <p:txBody>
          <a:bodyPr>
            <a:normAutofit/>
          </a:bodyPr>
          <a:lstStyle>
            <a:lvl1pPr>
              <a:spcAft>
                <a:spcPts val="1200"/>
              </a:spcAft>
              <a:defRPr sz="3200">
                <a:solidFill>
                  <a:schemeClr val="tx1"/>
                </a:solidFill>
              </a:defRPr>
            </a:lvl1pPr>
            <a:lvl2pPr>
              <a:spcAft>
                <a:spcPts val="1200"/>
              </a:spcAft>
              <a:defRPr sz="2800">
                <a:solidFill>
                  <a:schemeClr val="tx1"/>
                </a:solidFill>
              </a:defRPr>
            </a:lvl2pPr>
            <a:lvl3pPr>
              <a:spcAft>
                <a:spcPts val="1200"/>
              </a:spcAft>
              <a:defRPr sz="2400">
                <a:solidFill>
                  <a:schemeClr val="tx1"/>
                </a:solidFill>
              </a:defRPr>
            </a:lvl3pPr>
            <a:lvl4pPr>
              <a:spcAft>
                <a:spcPts val="1200"/>
              </a:spcAft>
              <a:defRPr sz="2000">
                <a:solidFill>
                  <a:schemeClr val="tx1"/>
                </a:solidFill>
              </a:defRPr>
            </a:lvl4pPr>
            <a:lvl5pPr>
              <a:spcAft>
                <a:spcPts val="1200"/>
              </a:spcAft>
              <a:defRPr sz="2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a:extLst>
              <a:ext uri="{FF2B5EF4-FFF2-40B4-BE49-F238E27FC236}">
                <a16:creationId xmlns:a16="http://schemas.microsoft.com/office/drawing/2014/main" id="{1236CB04-AAB5-D448-A620-E78D10FA8A42}"/>
              </a:ext>
            </a:extLst>
          </p:cNvPr>
          <p:cNvSpPr>
            <a:spLocks noGrp="1"/>
          </p:cNvSpPr>
          <p:nvPr>
            <p:ph type="dt" sz="half" idx="10"/>
          </p:nvPr>
        </p:nvSpPr>
        <p:spPr>
          <a:xfrm>
            <a:off x="824524" y="6356350"/>
            <a:ext cx="1455052" cy="365125"/>
          </a:xfrm>
          <a:prstGeom prst="rect">
            <a:avLst/>
          </a:prstGeom>
        </p:spPr>
        <p:txBody>
          <a:bodyPr/>
          <a:lstStyle/>
          <a:p>
            <a:r>
              <a:rPr lang="en-US"/>
              <a:t>Your Date Here</a:t>
            </a:r>
          </a:p>
        </p:txBody>
      </p:sp>
      <p:sp>
        <p:nvSpPr>
          <p:cNvPr id="18" name="Footer Placeholder 4">
            <a:extLst>
              <a:ext uri="{FF2B5EF4-FFF2-40B4-BE49-F238E27FC236}">
                <a16:creationId xmlns:a16="http://schemas.microsoft.com/office/drawing/2014/main" id="{63FD4FE9-88A6-8942-AE3B-7724D5A7CAFD}"/>
              </a:ext>
            </a:extLst>
          </p:cNvPr>
          <p:cNvSpPr>
            <a:spLocks noGrp="1"/>
          </p:cNvSpPr>
          <p:nvPr>
            <p:ph type="ftr" sz="quarter" idx="11"/>
          </p:nvPr>
        </p:nvSpPr>
        <p:spPr>
          <a:xfrm>
            <a:off x="2495600" y="6356349"/>
            <a:ext cx="7632848" cy="365125"/>
          </a:xfrm>
          <a:prstGeom prst="rect">
            <a:avLst/>
          </a:prstGeom>
        </p:spPr>
        <p:txBody>
          <a:bodyPr/>
          <a:lstStyle>
            <a:lvl1pPr algn="ctr">
              <a:defRPr/>
            </a:lvl1pPr>
          </a:lstStyle>
          <a:p>
            <a:r>
              <a:rPr lang="en-US"/>
              <a:t>Your Footer Here</a:t>
            </a:r>
          </a:p>
        </p:txBody>
      </p:sp>
      <p:sp>
        <p:nvSpPr>
          <p:cNvPr id="19" name="Slide Number Placeholder 5">
            <a:extLst>
              <a:ext uri="{FF2B5EF4-FFF2-40B4-BE49-F238E27FC236}">
                <a16:creationId xmlns:a16="http://schemas.microsoft.com/office/drawing/2014/main" id="{DB01EE81-8BD6-684A-AD64-B3CA9C12C291}"/>
              </a:ext>
            </a:extLst>
          </p:cNvPr>
          <p:cNvSpPr>
            <a:spLocks noGrp="1"/>
          </p:cNvSpPr>
          <p:nvPr>
            <p:ph type="sldNum" sz="quarter" idx="12"/>
          </p:nvPr>
        </p:nvSpPr>
        <p:spPr>
          <a:xfrm>
            <a:off x="10344472" y="6356350"/>
            <a:ext cx="1008112" cy="365125"/>
          </a:xfrm>
          <a:prstGeom prst="rect">
            <a:avLst/>
          </a:prstGeom>
        </p:spPr>
        <p:txBody>
          <a:bodyPr/>
          <a:lstStyle/>
          <a:p>
            <a:fld id="{456C22B4-381E-481C-AFD8-67FB4DE2EDCA}" type="slidenum">
              <a:rPr lang="en-US" smtClean="0"/>
              <a:t>‹#›</a:t>
            </a:fld>
            <a:endParaRPr lang="en-US"/>
          </a:p>
        </p:txBody>
      </p:sp>
      <p:pic>
        <p:nvPicPr>
          <p:cNvPr id="20" name="Picture 19" descr="A picture containing large, standing&#10;&#10;Description automatically generated">
            <a:extLst>
              <a:ext uri="{FF2B5EF4-FFF2-40B4-BE49-F238E27FC236}">
                <a16:creationId xmlns:a16="http://schemas.microsoft.com/office/drawing/2014/main" id="{7E5F5D3C-D41C-8B48-A188-D44EEB3C4105}"/>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rot="16200000">
            <a:off x="3511860" y="4482540"/>
            <a:ext cx="679609" cy="2237363"/>
          </a:xfrm>
          <a:prstGeom prst="rect">
            <a:avLst/>
          </a:prstGeom>
        </p:spPr>
      </p:pic>
    </p:spTree>
    <p:extLst>
      <p:ext uri="{BB962C8B-B14F-4D97-AF65-F5344CB8AC3E}">
        <p14:creationId xmlns:p14="http://schemas.microsoft.com/office/powerpoint/2010/main" val="3201295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1">
    <p:bg>
      <p:bgPr>
        <a:solidFill>
          <a:srgbClr val="FFFFFF"/>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B96CD5F-124B-8C40-80C6-DBF73F9A62EA}"/>
              </a:ext>
            </a:extLst>
          </p:cNvPr>
          <p:cNvGrpSpPr/>
          <p:nvPr userDrawn="1"/>
        </p:nvGrpSpPr>
        <p:grpSpPr>
          <a:xfrm>
            <a:off x="5015880" y="365126"/>
            <a:ext cx="6736881" cy="5800178"/>
            <a:chOff x="11861800" y="6057900"/>
            <a:chExt cx="1616710" cy="1391921"/>
          </a:xfrm>
        </p:grpSpPr>
        <p:sp>
          <p:nvSpPr>
            <p:cNvPr id="10" name="Shape">
              <a:extLst>
                <a:ext uri="{FF2B5EF4-FFF2-40B4-BE49-F238E27FC236}">
                  <a16:creationId xmlns:a16="http://schemas.microsoft.com/office/drawing/2014/main" id="{25BBB692-374E-8B48-8F48-BA512B6A012B}"/>
                </a:ext>
              </a:extLst>
            </p:cNvPr>
            <p:cNvSpPr/>
            <p:nvPr/>
          </p:nvSpPr>
          <p:spPr>
            <a:xfrm>
              <a:off x="12192000" y="6642099"/>
              <a:ext cx="203200" cy="190501"/>
            </a:xfrm>
            <a:custGeom>
              <a:avLst/>
              <a:gdLst/>
              <a:ahLst/>
              <a:cxnLst>
                <a:cxn ang="0">
                  <a:pos x="wd2" y="hd2"/>
                </a:cxn>
                <a:cxn ang="5400000">
                  <a:pos x="wd2" y="hd2"/>
                </a:cxn>
                <a:cxn ang="10800000">
                  <a:pos x="wd2" y="hd2"/>
                </a:cxn>
                <a:cxn ang="16200000">
                  <a:pos x="wd2" y="hd2"/>
                </a:cxn>
              </a:cxnLst>
              <a:rect l="0" t="0" r="r" b="b"/>
              <a:pathLst>
                <a:path w="21600" h="21600" extrusionOk="0">
                  <a:moveTo>
                    <a:pt x="540" y="21600"/>
                  </a:moveTo>
                  <a:cubicBezTo>
                    <a:pt x="270" y="21600"/>
                    <a:pt x="0" y="21312"/>
                    <a:pt x="0" y="21024"/>
                  </a:cubicBezTo>
                  <a:cubicBezTo>
                    <a:pt x="0" y="9360"/>
                    <a:pt x="8910" y="0"/>
                    <a:pt x="19710" y="0"/>
                  </a:cubicBezTo>
                  <a:lnTo>
                    <a:pt x="21060" y="0"/>
                  </a:lnTo>
                  <a:cubicBezTo>
                    <a:pt x="21330" y="0"/>
                    <a:pt x="21600" y="288"/>
                    <a:pt x="21600" y="576"/>
                  </a:cubicBezTo>
                  <a:cubicBezTo>
                    <a:pt x="21600" y="864"/>
                    <a:pt x="21330" y="1152"/>
                    <a:pt x="21060" y="1152"/>
                  </a:cubicBezTo>
                  <a:lnTo>
                    <a:pt x="19710" y="1152"/>
                  </a:lnTo>
                  <a:cubicBezTo>
                    <a:pt x="9450" y="1152"/>
                    <a:pt x="945" y="10080"/>
                    <a:pt x="945" y="21168"/>
                  </a:cubicBezTo>
                  <a:cubicBezTo>
                    <a:pt x="1080" y="21456"/>
                    <a:pt x="810" y="21600"/>
                    <a:pt x="540"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57AAEF92-94D3-A449-BBAE-3F2D1237AD9B}"/>
                </a:ext>
              </a:extLst>
            </p:cNvPr>
            <p:cNvSpPr/>
            <p:nvPr/>
          </p:nvSpPr>
          <p:spPr>
            <a:xfrm>
              <a:off x="12357099" y="7124699"/>
              <a:ext cx="204473" cy="191773"/>
            </a:xfrm>
            <a:custGeom>
              <a:avLst/>
              <a:gdLst/>
              <a:ahLst/>
              <a:cxnLst>
                <a:cxn ang="0">
                  <a:pos x="wd2" y="hd2"/>
                </a:cxn>
                <a:cxn ang="5400000">
                  <a:pos x="wd2" y="hd2"/>
                </a:cxn>
                <a:cxn ang="10800000">
                  <a:pos x="wd2" y="hd2"/>
                </a:cxn>
                <a:cxn ang="16200000">
                  <a:pos x="wd2" y="hd2"/>
                </a:cxn>
              </a:cxnLst>
              <a:rect l="0" t="0" r="r" b="b"/>
              <a:pathLst>
                <a:path w="21600" h="21600" extrusionOk="0">
                  <a:moveTo>
                    <a:pt x="1878" y="21600"/>
                  </a:moveTo>
                  <a:lnTo>
                    <a:pt x="537" y="21600"/>
                  </a:lnTo>
                  <a:cubicBezTo>
                    <a:pt x="268" y="21600"/>
                    <a:pt x="0" y="21314"/>
                    <a:pt x="0" y="21028"/>
                  </a:cubicBezTo>
                  <a:cubicBezTo>
                    <a:pt x="0" y="20742"/>
                    <a:pt x="268" y="20456"/>
                    <a:pt x="537" y="20456"/>
                  </a:cubicBezTo>
                  <a:lnTo>
                    <a:pt x="1878" y="20456"/>
                  </a:lnTo>
                  <a:cubicBezTo>
                    <a:pt x="12074" y="20456"/>
                    <a:pt x="20527" y="11587"/>
                    <a:pt x="20527" y="572"/>
                  </a:cubicBezTo>
                  <a:cubicBezTo>
                    <a:pt x="20527" y="286"/>
                    <a:pt x="20795" y="0"/>
                    <a:pt x="21063" y="0"/>
                  </a:cubicBezTo>
                  <a:cubicBezTo>
                    <a:pt x="21332" y="0"/>
                    <a:pt x="21600" y="286"/>
                    <a:pt x="21600" y="572"/>
                  </a:cubicBezTo>
                  <a:cubicBezTo>
                    <a:pt x="21466" y="12302"/>
                    <a:pt x="12745" y="21600"/>
                    <a:pt x="1878"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A01A9D6C-BEA0-F94D-81A5-0811C3FE3D83}"/>
                </a:ext>
              </a:extLst>
            </p:cNvPr>
            <p:cNvSpPr/>
            <p:nvPr/>
          </p:nvSpPr>
          <p:spPr>
            <a:xfrm>
              <a:off x="11861800" y="7226300"/>
              <a:ext cx="386082" cy="223521"/>
            </a:xfrm>
            <a:custGeom>
              <a:avLst/>
              <a:gdLst/>
              <a:ahLst/>
              <a:cxnLst>
                <a:cxn ang="0">
                  <a:pos x="wd2" y="hd2"/>
                </a:cxn>
                <a:cxn ang="5400000">
                  <a:pos x="wd2" y="hd2"/>
                </a:cxn>
                <a:cxn ang="10800000">
                  <a:pos x="wd2" y="hd2"/>
                </a:cxn>
                <a:cxn ang="16200000">
                  <a:pos x="wd2" y="hd2"/>
                </a:cxn>
              </a:cxnLst>
              <a:rect l="0" t="0" r="r" b="b"/>
              <a:pathLst>
                <a:path w="21600" h="21600" extrusionOk="0">
                  <a:moveTo>
                    <a:pt x="12079" y="21600"/>
                  </a:moveTo>
                  <a:lnTo>
                    <a:pt x="11439" y="21600"/>
                  </a:lnTo>
                  <a:cubicBezTo>
                    <a:pt x="5116" y="21600"/>
                    <a:pt x="0" y="12150"/>
                    <a:pt x="0" y="491"/>
                  </a:cubicBezTo>
                  <a:cubicBezTo>
                    <a:pt x="0" y="245"/>
                    <a:pt x="142" y="0"/>
                    <a:pt x="284" y="0"/>
                  </a:cubicBezTo>
                  <a:cubicBezTo>
                    <a:pt x="426" y="0"/>
                    <a:pt x="568" y="245"/>
                    <a:pt x="568" y="491"/>
                  </a:cubicBezTo>
                  <a:cubicBezTo>
                    <a:pt x="568" y="11659"/>
                    <a:pt x="5471" y="20618"/>
                    <a:pt x="11439" y="20618"/>
                  </a:cubicBezTo>
                  <a:lnTo>
                    <a:pt x="12079" y="20618"/>
                  </a:lnTo>
                  <a:cubicBezTo>
                    <a:pt x="17053" y="20618"/>
                    <a:pt x="21032" y="13623"/>
                    <a:pt x="21032" y="5155"/>
                  </a:cubicBezTo>
                  <a:cubicBezTo>
                    <a:pt x="21032" y="4909"/>
                    <a:pt x="21174" y="4664"/>
                    <a:pt x="21316" y="4664"/>
                  </a:cubicBezTo>
                  <a:cubicBezTo>
                    <a:pt x="21458" y="4664"/>
                    <a:pt x="21600" y="4909"/>
                    <a:pt x="21600" y="5155"/>
                  </a:cubicBezTo>
                  <a:cubicBezTo>
                    <a:pt x="21600" y="14236"/>
                    <a:pt x="17337" y="21600"/>
                    <a:pt x="12079"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338B611C-EA6F-1A41-A94D-126E61D94C47}"/>
                </a:ext>
              </a:extLst>
            </p:cNvPr>
            <p:cNvSpPr/>
            <p:nvPr/>
          </p:nvSpPr>
          <p:spPr>
            <a:xfrm>
              <a:off x="11912600" y="6845299"/>
              <a:ext cx="186692" cy="175261"/>
            </a:xfrm>
            <a:custGeom>
              <a:avLst/>
              <a:gdLst/>
              <a:ahLst/>
              <a:cxnLst>
                <a:cxn ang="0">
                  <a:pos x="wd2" y="hd2"/>
                </a:cxn>
                <a:cxn ang="5400000">
                  <a:pos x="wd2" y="hd2"/>
                </a:cxn>
                <a:cxn ang="10800000">
                  <a:pos x="wd2" y="hd2"/>
                </a:cxn>
                <a:cxn ang="16200000">
                  <a:pos x="wd2" y="hd2"/>
                </a:cxn>
              </a:cxnLst>
              <a:rect l="0" t="0" r="r" b="b"/>
              <a:pathLst>
                <a:path w="21600" h="21600" extrusionOk="0">
                  <a:moveTo>
                    <a:pt x="588" y="21600"/>
                  </a:moveTo>
                  <a:cubicBezTo>
                    <a:pt x="294" y="21600"/>
                    <a:pt x="0" y="21287"/>
                    <a:pt x="0" y="20974"/>
                  </a:cubicBezTo>
                  <a:cubicBezTo>
                    <a:pt x="0" y="9391"/>
                    <a:pt x="8816" y="0"/>
                    <a:pt x="19690" y="0"/>
                  </a:cubicBezTo>
                  <a:lnTo>
                    <a:pt x="21012" y="0"/>
                  </a:lnTo>
                  <a:cubicBezTo>
                    <a:pt x="21306" y="0"/>
                    <a:pt x="21600" y="313"/>
                    <a:pt x="21600" y="626"/>
                  </a:cubicBezTo>
                  <a:cubicBezTo>
                    <a:pt x="21600" y="939"/>
                    <a:pt x="21306" y="1252"/>
                    <a:pt x="21012" y="1252"/>
                  </a:cubicBezTo>
                  <a:lnTo>
                    <a:pt x="19690" y="1252"/>
                  </a:lnTo>
                  <a:cubicBezTo>
                    <a:pt x="9404" y="1252"/>
                    <a:pt x="1176" y="10174"/>
                    <a:pt x="1176" y="20974"/>
                  </a:cubicBezTo>
                  <a:cubicBezTo>
                    <a:pt x="1176" y="21287"/>
                    <a:pt x="882" y="21600"/>
                    <a:pt x="588"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2ED60452-DB69-2B4A-BC5A-6F0E6A32443F}"/>
                </a:ext>
              </a:extLst>
            </p:cNvPr>
            <p:cNvSpPr/>
            <p:nvPr/>
          </p:nvSpPr>
          <p:spPr>
            <a:xfrm>
              <a:off x="12522199" y="6375400"/>
              <a:ext cx="233681" cy="218441"/>
            </a:xfrm>
            <a:custGeom>
              <a:avLst/>
              <a:gdLst/>
              <a:ahLst/>
              <a:cxnLst>
                <a:cxn ang="0">
                  <a:pos x="wd2" y="hd2"/>
                </a:cxn>
                <a:cxn ang="5400000">
                  <a:pos x="wd2" y="hd2"/>
                </a:cxn>
                <a:cxn ang="10800000">
                  <a:pos x="wd2" y="hd2"/>
                </a:cxn>
                <a:cxn ang="16200000">
                  <a:pos x="wd2" y="hd2"/>
                </a:cxn>
              </a:cxnLst>
              <a:rect l="0" t="0" r="r" b="b"/>
              <a:pathLst>
                <a:path w="21600" h="21600" extrusionOk="0">
                  <a:moveTo>
                    <a:pt x="470" y="21600"/>
                  </a:moveTo>
                  <a:cubicBezTo>
                    <a:pt x="235" y="21600"/>
                    <a:pt x="0" y="21349"/>
                    <a:pt x="0" y="21098"/>
                  </a:cubicBezTo>
                  <a:cubicBezTo>
                    <a:pt x="0" y="9544"/>
                    <a:pt x="8804" y="0"/>
                    <a:pt x="19722" y="0"/>
                  </a:cubicBezTo>
                  <a:lnTo>
                    <a:pt x="21130" y="0"/>
                  </a:lnTo>
                  <a:cubicBezTo>
                    <a:pt x="21365" y="0"/>
                    <a:pt x="21600" y="251"/>
                    <a:pt x="21600" y="502"/>
                  </a:cubicBezTo>
                  <a:cubicBezTo>
                    <a:pt x="21600" y="753"/>
                    <a:pt x="21365" y="1005"/>
                    <a:pt x="21130" y="1005"/>
                  </a:cubicBezTo>
                  <a:lnTo>
                    <a:pt x="19722" y="1005"/>
                  </a:lnTo>
                  <a:cubicBezTo>
                    <a:pt x="9391" y="1005"/>
                    <a:pt x="939" y="10047"/>
                    <a:pt x="939" y="21098"/>
                  </a:cubicBezTo>
                  <a:cubicBezTo>
                    <a:pt x="822" y="21349"/>
                    <a:pt x="704" y="21600"/>
                    <a:pt x="470"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C47CCA9B-A790-1F4C-A16B-65F1CABE0BC4}"/>
                </a:ext>
              </a:extLst>
            </p:cNvPr>
            <p:cNvSpPr/>
            <p:nvPr/>
          </p:nvSpPr>
          <p:spPr>
            <a:xfrm>
              <a:off x="12712699" y="6959599"/>
              <a:ext cx="233683" cy="218443"/>
            </a:xfrm>
            <a:custGeom>
              <a:avLst/>
              <a:gdLst/>
              <a:ahLst/>
              <a:cxnLst>
                <a:cxn ang="0">
                  <a:pos x="wd2" y="hd2"/>
                </a:cxn>
                <a:cxn ang="5400000">
                  <a:pos x="wd2" y="hd2"/>
                </a:cxn>
                <a:cxn ang="10800000">
                  <a:pos x="wd2" y="hd2"/>
                </a:cxn>
                <a:cxn ang="16200000">
                  <a:pos x="wd2" y="hd2"/>
                </a:cxn>
              </a:cxnLst>
              <a:rect l="0" t="0" r="r" b="b"/>
              <a:pathLst>
                <a:path w="21600" h="21600" extrusionOk="0">
                  <a:moveTo>
                    <a:pt x="1878" y="21600"/>
                  </a:moveTo>
                  <a:lnTo>
                    <a:pt x="470" y="21600"/>
                  </a:lnTo>
                  <a:cubicBezTo>
                    <a:pt x="235" y="21600"/>
                    <a:pt x="0" y="21349"/>
                    <a:pt x="0" y="21098"/>
                  </a:cubicBezTo>
                  <a:cubicBezTo>
                    <a:pt x="0" y="20846"/>
                    <a:pt x="235" y="20595"/>
                    <a:pt x="470" y="20595"/>
                  </a:cubicBezTo>
                  <a:lnTo>
                    <a:pt x="1878" y="20595"/>
                  </a:lnTo>
                  <a:cubicBezTo>
                    <a:pt x="12209" y="20595"/>
                    <a:pt x="20661" y="11553"/>
                    <a:pt x="20661" y="502"/>
                  </a:cubicBezTo>
                  <a:cubicBezTo>
                    <a:pt x="20661" y="251"/>
                    <a:pt x="20896" y="0"/>
                    <a:pt x="21130" y="0"/>
                  </a:cubicBezTo>
                  <a:cubicBezTo>
                    <a:pt x="21365" y="0"/>
                    <a:pt x="21600" y="251"/>
                    <a:pt x="21600" y="502"/>
                  </a:cubicBezTo>
                  <a:cubicBezTo>
                    <a:pt x="21482" y="12056"/>
                    <a:pt x="12678" y="21600"/>
                    <a:pt x="1878"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74B907BE-D1B3-F245-B22F-C9B5A6D3EECA}"/>
                </a:ext>
              </a:extLst>
            </p:cNvPr>
            <p:cNvSpPr/>
            <p:nvPr/>
          </p:nvSpPr>
          <p:spPr>
            <a:xfrm>
              <a:off x="12903200" y="6057900"/>
              <a:ext cx="575310" cy="337821"/>
            </a:xfrm>
            <a:custGeom>
              <a:avLst/>
              <a:gdLst/>
              <a:ahLst/>
              <a:cxnLst>
                <a:cxn ang="0">
                  <a:pos x="wd2" y="hd2"/>
                </a:cxn>
                <a:cxn ang="5400000">
                  <a:pos x="wd2" y="hd2"/>
                </a:cxn>
                <a:cxn ang="10800000">
                  <a:pos x="wd2" y="hd2"/>
                </a:cxn>
                <a:cxn ang="16200000">
                  <a:pos x="wd2" y="hd2"/>
                </a:cxn>
              </a:cxnLst>
              <a:rect l="0" t="0" r="r" b="b"/>
              <a:pathLst>
                <a:path w="21600" h="21600" extrusionOk="0">
                  <a:moveTo>
                    <a:pt x="21409" y="21600"/>
                  </a:moveTo>
                  <a:cubicBezTo>
                    <a:pt x="21314" y="21600"/>
                    <a:pt x="21219" y="21519"/>
                    <a:pt x="21219" y="21275"/>
                  </a:cubicBezTo>
                  <a:lnTo>
                    <a:pt x="21219" y="21275"/>
                  </a:lnTo>
                  <a:cubicBezTo>
                    <a:pt x="21219" y="9907"/>
                    <a:pt x="16212" y="650"/>
                    <a:pt x="10061" y="650"/>
                  </a:cubicBezTo>
                  <a:lnTo>
                    <a:pt x="9346" y="650"/>
                  </a:lnTo>
                  <a:cubicBezTo>
                    <a:pt x="4387" y="650"/>
                    <a:pt x="381" y="7471"/>
                    <a:pt x="381" y="15916"/>
                  </a:cubicBezTo>
                  <a:cubicBezTo>
                    <a:pt x="381" y="16078"/>
                    <a:pt x="286" y="16241"/>
                    <a:pt x="191" y="16241"/>
                  </a:cubicBezTo>
                  <a:cubicBezTo>
                    <a:pt x="95" y="16241"/>
                    <a:pt x="0" y="16078"/>
                    <a:pt x="0" y="15916"/>
                  </a:cubicBezTo>
                  <a:cubicBezTo>
                    <a:pt x="0" y="7146"/>
                    <a:pt x="4196" y="0"/>
                    <a:pt x="9346" y="0"/>
                  </a:cubicBezTo>
                  <a:lnTo>
                    <a:pt x="10061" y="0"/>
                  </a:lnTo>
                  <a:cubicBezTo>
                    <a:pt x="16403" y="0"/>
                    <a:pt x="21600" y="9501"/>
                    <a:pt x="21600" y="21194"/>
                  </a:cubicBezTo>
                  <a:cubicBezTo>
                    <a:pt x="21600" y="21438"/>
                    <a:pt x="21505" y="21600"/>
                    <a:pt x="21409"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7" name="Shape">
              <a:extLst>
                <a:ext uri="{FF2B5EF4-FFF2-40B4-BE49-F238E27FC236}">
                  <a16:creationId xmlns:a16="http://schemas.microsoft.com/office/drawing/2014/main" id="{195369FB-4AAD-F442-AE28-7955CAD27D40}"/>
                </a:ext>
              </a:extLst>
            </p:cNvPr>
            <p:cNvSpPr/>
            <p:nvPr/>
          </p:nvSpPr>
          <p:spPr>
            <a:xfrm>
              <a:off x="13157200" y="6451600"/>
              <a:ext cx="254002" cy="560071"/>
            </a:xfrm>
            <a:custGeom>
              <a:avLst/>
              <a:gdLst/>
              <a:ahLst/>
              <a:cxnLst>
                <a:cxn ang="0">
                  <a:pos x="wd2" y="hd2"/>
                </a:cxn>
                <a:cxn ang="5400000">
                  <a:pos x="wd2" y="hd2"/>
                </a:cxn>
                <a:cxn ang="10800000">
                  <a:pos x="wd2" y="hd2"/>
                </a:cxn>
                <a:cxn ang="16200000">
                  <a:pos x="wd2" y="hd2"/>
                </a:cxn>
              </a:cxnLst>
              <a:rect l="0" t="0" r="r" b="b"/>
              <a:pathLst>
                <a:path w="21600" h="21600" extrusionOk="0">
                  <a:moveTo>
                    <a:pt x="432" y="21600"/>
                  </a:moveTo>
                  <a:cubicBezTo>
                    <a:pt x="216" y="21600"/>
                    <a:pt x="0" y="21502"/>
                    <a:pt x="0" y="21404"/>
                  </a:cubicBezTo>
                  <a:cubicBezTo>
                    <a:pt x="0" y="21306"/>
                    <a:pt x="216" y="21208"/>
                    <a:pt x="432" y="21208"/>
                  </a:cubicBezTo>
                  <a:cubicBezTo>
                    <a:pt x="11664" y="21208"/>
                    <a:pt x="20736" y="17094"/>
                    <a:pt x="20736" y="12000"/>
                  </a:cubicBezTo>
                  <a:lnTo>
                    <a:pt x="20736" y="196"/>
                  </a:lnTo>
                  <a:cubicBezTo>
                    <a:pt x="20736" y="98"/>
                    <a:pt x="20952" y="0"/>
                    <a:pt x="21168" y="0"/>
                  </a:cubicBezTo>
                  <a:cubicBezTo>
                    <a:pt x="21384" y="0"/>
                    <a:pt x="21600" y="98"/>
                    <a:pt x="21600" y="196"/>
                  </a:cubicBezTo>
                  <a:lnTo>
                    <a:pt x="21600" y="12000"/>
                  </a:lnTo>
                  <a:cubicBezTo>
                    <a:pt x="21600" y="17290"/>
                    <a:pt x="12096" y="21600"/>
                    <a:pt x="432" y="21600"/>
                  </a:cubicBezTo>
                  <a:close/>
                </a:path>
              </a:pathLst>
            </a:custGeom>
            <a:solidFill>
              <a:srgbClr val="E6E7E9"/>
            </a:solidFill>
            <a:ln w="12700">
              <a:miter lim="400000"/>
            </a:ln>
          </p:spPr>
          <p:txBody>
            <a:bodyPr lIns="38100" tIns="38100" rIns="38100" bIns="38100" anchor="ctr"/>
            <a:lstStyle/>
            <a:p>
              <a:pPr>
                <a:defRPr sz="3000">
                  <a:solidFill>
                    <a:srgbClr val="FFFFFF"/>
                  </a:solidFill>
                </a:defRPr>
              </a:pPr>
              <a:endParaRPr/>
            </a:p>
          </p:txBody>
        </p:sp>
        <p:sp>
          <p:nvSpPr>
            <p:cNvPr id="18" name="Shape">
              <a:extLst>
                <a:ext uri="{FF2B5EF4-FFF2-40B4-BE49-F238E27FC236}">
                  <a16:creationId xmlns:a16="http://schemas.microsoft.com/office/drawing/2014/main" id="{93777978-2AE2-374E-A276-0881368EA472}"/>
                </a:ext>
              </a:extLst>
            </p:cNvPr>
            <p:cNvSpPr/>
            <p:nvPr/>
          </p:nvSpPr>
          <p:spPr>
            <a:xfrm>
              <a:off x="12204699" y="6705600"/>
              <a:ext cx="349251" cy="547385"/>
            </a:xfrm>
            <a:custGeom>
              <a:avLst/>
              <a:gdLst/>
              <a:ahLst/>
              <a:cxnLst>
                <a:cxn ang="0">
                  <a:pos x="wd2" y="hd2"/>
                </a:cxn>
                <a:cxn ang="5400000">
                  <a:pos x="wd2" y="hd2"/>
                </a:cxn>
                <a:cxn ang="10800000">
                  <a:pos x="wd2" y="hd2"/>
                </a:cxn>
                <a:cxn ang="16200000">
                  <a:pos x="wd2" y="hd2"/>
                </a:cxn>
              </a:cxnLst>
              <a:rect l="0" t="0" r="r" b="b"/>
              <a:pathLst>
                <a:path w="21600" h="21551" extrusionOk="0">
                  <a:moveTo>
                    <a:pt x="21600" y="7001"/>
                  </a:moveTo>
                  <a:cubicBezTo>
                    <a:pt x="21600" y="7301"/>
                    <a:pt x="20972" y="7401"/>
                    <a:pt x="20736" y="7101"/>
                  </a:cubicBezTo>
                  <a:cubicBezTo>
                    <a:pt x="20736" y="7101"/>
                    <a:pt x="20736" y="7101"/>
                    <a:pt x="20736" y="7051"/>
                  </a:cubicBezTo>
                  <a:cubicBezTo>
                    <a:pt x="20736" y="7051"/>
                    <a:pt x="20736" y="7051"/>
                    <a:pt x="20736" y="7051"/>
                  </a:cubicBezTo>
                  <a:cubicBezTo>
                    <a:pt x="20265" y="6301"/>
                    <a:pt x="18458" y="6501"/>
                    <a:pt x="18458" y="7351"/>
                  </a:cubicBezTo>
                  <a:lnTo>
                    <a:pt x="18458" y="8301"/>
                  </a:lnTo>
                  <a:lnTo>
                    <a:pt x="18458" y="8301"/>
                  </a:lnTo>
                  <a:lnTo>
                    <a:pt x="18458" y="8301"/>
                  </a:lnTo>
                  <a:lnTo>
                    <a:pt x="18458" y="8301"/>
                  </a:lnTo>
                  <a:lnTo>
                    <a:pt x="18458" y="8301"/>
                  </a:lnTo>
                  <a:lnTo>
                    <a:pt x="18458" y="16701"/>
                  </a:lnTo>
                  <a:cubicBezTo>
                    <a:pt x="18458" y="19401"/>
                    <a:pt x="15002" y="21551"/>
                    <a:pt x="10839" y="21551"/>
                  </a:cubicBezTo>
                  <a:lnTo>
                    <a:pt x="10839" y="21551"/>
                  </a:lnTo>
                  <a:cubicBezTo>
                    <a:pt x="10839" y="21551"/>
                    <a:pt x="10839" y="21551"/>
                    <a:pt x="10839" y="21551"/>
                  </a:cubicBezTo>
                  <a:lnTo>
                    <a:pt x="10839" y="21551"/>
                  </a:lnTo>
                  <a:lnTo>
                    <a:pt x="10054" y="21551"/>
                  </a:lnTo>
                  <a:cubicBezTo>
                    <a:pt x="4477" y="21551"/>
                    <a:pt x="0" y="18401"/>
                    <a:pt x="0" y="14501"/>
                  </a:cubicBezTo>
                  <a:cubicBezTo>
                    <a:pt x="0" y="14501"/>
                    <a:pt x="0" y="14501"/>
                    <a:pt x="0" y="14501"/>
                  </a:cubicBezTo>
                  <a:cubicBezTo>
                    <a:pt x="0" y="14201"/>
                    <a:pt x="628" y="14101"/>
                    <a:pt x="864" y="14401"/>
                  </a:cubicBezTo>
                  <a:cubicBezTo>
                    <a:pt x="864" y="14401"/>
                    <a:pt x="864" y="14401"/>
                    <a:pt x="864" y="14451"/>
                  </a:cubicBezTo>
                  <a:cubicBezTo>
                    <a:pt x="864" y="14451"/>
                    <a:pt x="864" y="14501"/>
                    <a:pt x="943" y="14501"/>
                  </a:cubicBezTo>
                  <a:cubicBezTo>
                    <a:pt x="1492" y="15251"/>
                    <a:pt x="3220" y="14951"/>
                    <a:pt x="3220" y="14151"/>
                  </a:cubicBezTo>
                  <a:lnTo>
                    <a:pt x="3220" y="11501"/>
                  </a:lnTo>
                  <a:lnTo>
                    <a:pt x="3220" y="11501"/>
                  </a:lnTo>
                  <a:lnTo>
                    <a:pt x="3220" y="11501"/>
                  </a:lnTo>
                  <a:lnTo>
                    <a:pt x="3220" y="11501"/>
                  </a:lnTo>
                  <a:lnTo>
                    <a:pt x="3220" y="11501"/>
                  </a:lnTo>
                  <a:lnTo>
                    <a:pt x="3220" y="4851"/>
                  </a:lnTo>
                  <a:cubicBezTo>
                    <a:pt x="3220" y="2151"/>
                    <a:pt x="6676" y="1"/>
                    <a:pt x="10839" y="1"/>
                  </a:cubicBezTo>
                  <a:lnTo>
                    <a:pt x="10839" y="1"/>
                  </a:lnTo>
                  <a:cubicBezTo>
                    <a:pt x="10839" y="1"/>
                    <a:pt x="10839" y="1"/>
                    <a:pt x="10839" y="1"/>
                  </a:cubicBezTo>
                  <a:lnTo>
                    <a:pt x="10839" y="1"/>
                  </a:lnTo>
                  <a:lnTo>
                    <a:pt x="11625" y="1"/>
                  </a:lnTo>
                  <a:cubicBezTo>
                    <a:pt x="17123" y="-49"/>
                    <a:pt x="21600" y="3101"/>
                    <a:pt x="21600" y="7001"/>
                  </a:cubicBezTo>
                  <a:cubicBezTo>
                    <a:pt x="21600" y="7001"/>
                    <a:pt x="21600" y="7001"/>
                    <a:pt x="21600" y="7001"/>
                  </a:cubicBezTo>
                  <a:close/>
                </a:path>
              </a:pathLst>
            </a:custGeom>
            <a:solidFill>
              <a:srgbClr val="F6BB3C"/>
            </a:solidFill>
            <a:ln w="12700">
              <a:miter lim="400000"/>
            </a:ln>
          </p:spPr>
          <p:txBody>
            <a:bodyPr lIns="38100" tIns="38100" rIns="38100" bIns="38100" anchor="ctr"/>
            <a:lstStyle/>
            <a:p>
              <a:pPr>
                <a:defRPr sz="3000">
                  <a:solidFill>
                    <a:srgbClr val="FFFFFF"/>
                  </a:solidFill>
                </a:defRPr>
              </a:pPr>
              <a:endParaRPr/>
            </a:p>
          </p:txBody>
        </p:sp>
        <p:sp>
          <p:nvSpPr>
            <p:cNvPr id="19" name="Shape">
              <a:extLst>
                <a:ext uri="{FF2B5EF4-FFF2-40B4-BE49-F238E27FC236}">
                  <a16:creationId xmlns:a16="http://schemas.microsoft.com/office/drawing/2014/main" id="{09F798FA-BB53-054A-9725-82B8399C8DC4}"/>
                </a:ext>
              </a:extLst>
            </p:cNvPr>
            <p:cNvSpPr/>
            <p:nvPr/>
          </p:nvSpPr>
          <p:spPr>
            <a:xfrm>
              <a:off x="11925300" y="6908799"/>
              <a:ext cx="306071" cy="480079"/>
            </a:xfrm>
            <a:custGeom>
              <a:avLst/>
              <a:gdLst/>
              <a:ahLst/>
              <a:cxnLst>
                <a:cxn ang="0">
                  <a:pos x="wd2" y="hd2"/>
                </a:cxn>
                <a:cxn ang="5400000">
                  <a:pos x="wd2" y="hd2"/>
                </a:cxn>
                <a:cxn ang="10800000">
                  <a:pos x="wd2" y="hd2"/>
                </a:cxn>
                <a:cxn ang="16200000">
                  <a:pos x="wd2" y="hd2"/>
                </a:cxn>
              </a:cxnLst>
              <a:rect l="0" t="0" r="r" b="b"/>
              <a:pathLst>
                <a:path w="21600" h="21544" extrusionOk="0">
                  <a:moveTo>
                    <a:pt x="21600" y="6954"/>
                  </a:moveTo>
                  <a:cubicBezTo>
                    <a:pt x="21600" y="7239"/>
                    <a:pt x="20973" y="7353"/>
                    <a:pt x="20793" y="7068"/>
                  </a:cubicBezTo>
                  <a:cubicBezTo>
                    <a:pt x="20793" y="7068"/>
                    <a:pt x="20793" y="7068"/>
                    <a:pt x="20793" y="7068"/>
                  </a:cubicBezTo>
                  <a:cubicBezTo>
                    <a:pt x="20793" y="7068"/>
                    <a:pt x="20793" y="7068"/>
                    <a:pt x="20793" y="7068"/>
                  </a:cubicBezTo>
                  <a:cubicBezTo>
                    <a:pt x="20256" y="6327"/>
                    <a:pt x="18463" y="6555"/>
                    <a:pt x="18463" y="7353"/>
                  </a:cubicBezTo>
                  <a:lnTo>
                    <a:pt x="18463" y="8265"/>
                  </a:lnTo>
                  <a:lnTo>
                    <a:pt x="18463" y="8265"/>
                  </a:lnTo>
                  <a:lnTo>
                    <a:pt x="18463" y="8265"/>
                  </a:lnTo>
                  <a:lnTo>
                    <a:pt x="18463" y="8265"/>
                  </a:lnTo>
                  <a:lnTo>
                    <a:pt x="18463" y="8265"/>
                  </a:lnTo>
                  <a:lnTo>
                    <a:pt x="18463" y="16700"/>
                  </a:lnTo>
                  <a:cubicBezTo>
                    <a:pt x="18463" y="19378"/>
                    <a:pt x="15057" y="21544"/>
                    <a:pt x="10845" y="21544"/>
                  </a:cubicBezTo>
                  <a:lnTo>
                    <a:pt x="10845" y="21544"/>
                  </a:lnTo>
                  <a:cubicBezTo>
                    <a:pt x="10845" y="21544"/>
                    <a:pt x="10845" y="21544"/>
                    <a:pt x="10845" y="21544"/>
                  </a:cubicBezTo>
                  <a:lnTo>
                    <a:pt x="10845" y="21544"/>
                  </a:lnTo>
                  <a:lnTo>
                    <a:pt x="10038" y="21544"/>
                  </a:lnTo>
                  <a:cubicBezTo>
                    <a:pt x="4481" y="21544"/>
                    <a:pt x="0" y="18409"/>
                    <a:pt x="0" y="14534"/>
                  </a:cubicBezTo>
                  <a:cubicBezTo>
                    <a:pt x="0" y="14534"/>
                    <a:pt x="0" y="14534"/>
                    <a:pt x="0" y="14534"/>
                  </a:cubicBezTo>
                  <a:cubicBezTo>
                    <a:pt x="0" y="14249"/>
                    <a:pt x="627" y="14135"/>
                    <a:pt x="807" y="14420"/>
                  </a:cubicBezTo>
                  <a:cubicBezTo>
                    <a:pt x="807" y="14420"/>
                    <a:pt x="807" y="14420"/>
                    <a:pt x="807" y="14420"/>
                  </a:cubicBezTo>
                  <a:cubicBezTo>
                    <a:pt x="807" y="14420"/>
                    <a:pt x="807" y="14477"/>
                    <a:pt x="807" y="14477"/>
                  </a:cubicBezTo>
                  <a:cubicBezTo>
                    <a:pt x="1344" y="15218"/>
                    <a:pt x="3047" y="14933"/>
                    <a:pt x="3047" y="14135"/>
                  </a:cubicBezTo>
                  <a:lnTo>
                    <a:pt x="3047" y="11456"/>
                  </a:lnTo>
                  <a:lnTo>
                    <a:pt x="3047" y="11456"/>
                  </a:lnTo>
                  <a:lnTo>
                    <a:pt x="3047" y="11456"/>
                  </a:lnTo>
                  <a:lnTo>
                    <a:pt x="3047" y="11456"/>
                  </a:lnTo>
                  <a:lnTo>
                    <a:pt x="3047" y="11456"/>
                  </a:lnTo>
                  <a:lnTo>
                    <a:pt x="3047" y="4845"/>
                  </a:lnTo>
                  <a:cubicBezTo>
                    <a:pt x="3047" y="2167"/>
                    <a:pt x="6453" y="1"/>
                    <a:pt x="10666" y="1"/>
                  </a:cubicBezTo>
                  <a:lnTo>
                    <a:pt x="10666" y="1"/>
                  </a:lnTo>
                  <a:cubicBezTo>
                    <a:pt x="10666" y="1"/>
                    <a:pt x="10666" y="1"/>
                    <a:pt x="10666" y="1"/>
                  </a:cubicBezTo>
                  <a:lnTo>
                    <a:pt x="10666" y="1"/>
                  </a:lnTo>
                  <a:lnTo>
                    <a:pt x="11472" y="1"/>
                  </a:lnTo>
                  <a:cubicBezTo>
                    <a:pt x="17119" y="-56"/>
                    <a:pt x="21600" y="3079"/>
                    <a:pt x="21600" y="6954"/>
                  </a:cubicBezTo>
                  <a:cubicBezTo>
                    <a:pt x="21600" y="6954"/>
                    <a:pt x="21600" y="6954"/>
                    <a:pt x="21600" y="6954"/>
                  </a:cubicBezTo>
                  <a:close/>
                </a:path>
              </a:pathLst>
            </a:custGeom>
            <a:solidFill>
              <a:srgbClr val="8A9EAB"/>
            </a:solidFill>
            <a:ln w="12700">
              <a:miter lim="400000"/>
            </a:ln>
          </p:spPr>
          <p:txBody>
            <a:bodyPr lIns="38100" tIns="38100" rIns="38100" bIns="38100" anchor="ctr"/>
            <a:lstStyle/>
            <a:p>
              <a:pPr>
                <a:defRPr sz="3000">
                  <a:solidFill>
                    <a:srgbClr val="FFFFFF"/>
                  </a:solidFill>
                </a:defRPr>
              </a:pPr>
              <a:endParaRPr/>
            </a:p>
          </p:txBody>
        </p:sp>
        <p:sp>
          <p:nvSpPr>
            <p:cNvPr id="20" name="Shape">
              <a:extLst>
                <a:ext uri="{FF2B5EF4-FFF2-40B4-BE49-F238E27FC236}">
                  <a16:creationId xmlns:a16="http://schemas.microsoft.com/office/drawing/2014/main" id="{1231AB5A-6934-7F4C-89BF-92D6B47B0A0E}"/>
                </a:ext>
              </a:extLst>
            </p:cNvPr>
            <p:cNvSpPr/>
            <p:nvPr/>
          </p:nvSpPr>
          <p:spPr>
            <a:xfrm>
              <a:off x="12522199" y="6438899"/>
              <a:ext cx="426721" cy="669292"/>
            </a:xfrm>
            <a:custGeom>
              <a:avLst/>
              <a:gdLst/>
              <a:ahLst/>
              <a:cxnLst>
                <a:cxn ang="0">
                  <a:pos x="wd2" y="hd2"/>
                </a:cxn>
                <a:cxn ang="5400000">
                  <a:pos x="wd2" y="hd2"/>
                </a:cxn>
                <a:cxn ang="10800000">
                  <a:pos x="wd2" y="hd2"/>
                </a:cxn>
                <a:cxn ang="16200000">
                  <a:pos x="wd2" y="hd2"/>
                </a:cxn>
              </a:cxnLst>
              <a:rect l="0" t="0" r="r" b="b"/>
              <a:pathLst>
                <a:path w="21600" h="21600" extrusionOk="0">
                  <a:moveTo>
                    <a:pt x="21600" y="7050"/>
                  </a:moveTo>
                  <a:cubicBezTo>
                    <a:pt x="21600" y="7337"/>
                    <a:pt x="20957" y="7419"/>
                    <a:pt x="20764" y="7132"/>
                  </a:cubicBezTo>
                  <a:cubicBezTo>
                    <a:pt x="20764" y="7132"/>
                    <a:pt x="20764" y="7132"/>
                    <a:pt x="20764" y="7091"/>
                  </a:cubicBezTo>
                  <a:cubicBezTo>
                    <a:pt x="20764" y="7091"/>
                    <a:pt x="20764" y="7091"/>
                    <a:pt x="20764" y="7091"/>
                  </a:cubicBezTo>
                  <a:cubicBezTo>
                    <a:pt x="20250" y="6312"/>
                    <a:pt x="18450" y="6558"/>
                    <a:pt x="18450" y="7378"/>
                  </a:cubicBezTo>
                  <a:lnTo>
                    <a:pt x="18450" y="8320"/>
                  </a:lnTo>
                  <a:lnTo>
                    <a:pt x="18450" y="8320"/>
                  </a:lnTo>
                  <a:lnTo>
                    <a:pt x="18450" y="8320"/>
                  </a:lnTo>
                  <a:lnTo>
                    <a:pt x="18450" y="8320"/>
                  </a:lnTo>
                  <a:lnTo>
                    <a:pt x="18450" y="8320"/>
                  </a:lnTo>
                  <a:lnTo>
                    <a:pt x="18450" y="16723"/>
                  </a:lnTo>
                  <a:cubicBezTo>
                    <a:pt x="18450" y="19428"/>
                    <a:pt x="15043" y="21600"/>
                    <a:pt x="10800" y="21600"/>
                  </a:cubicBezTo>
                  <a:lnTo>
                    <a:pt x="10800" y="21600"/>
                  </a:lnTo>
                  <a:cubicBezTo>
                    <a:pt x="10800" y="21600"/>
                    <a:pt x="10800" y="21600"/>
                    <a:pt x="10800" y="21600"/>
                  </a:cubicBezTo>
                  <a:lnTo>
                    <a:pt x="10800" y="21600"/>
                  </a:lnTo>
                  <a:lnTo>
                    <a:pt x="10029" y="21600"/>
                  </a:lnTo>
                  <a:cubicBezTo>
                    <a:pt x="4500" y="21600"/>
                    <a:pt x="0" y="18444"/>
                    <a:pt x="0" y="14550"/>
                  </a:cubicBezTo>
                  <a:cubicBezTo>
                    <a:pt x="0" y="14550"/>
                    <a:pt x="0" y="14550"/>
                    <a:pt x="0" y="14550"/>
                  </a:cubicBezTo>
                  <a:cubicBezTo>
                    <a:pt x="0" y="14263"/>
                    <a:pt x="643" y="14181"/>
                    <a:pt x="836" y="14468"/>
                  </a:cubicBezTo>
                  <a:cubicBezTo>
                    <a:pt x="836" y="14468"/>
                    <a:pt x="836" y="14468"/>
                    <a:pt x="836" y="14509"/>
                  </a:cubicBezTo>
                  <a:cubicBezTo>
                    <a:pt x="836" y="14509"/>
                    <a:pt x="836" y="14550"/>
                    <a:pt x="900" y="14550"/>
                  </a:cubicBezTo>
                  <a:cubicBezTo>
                    <a:pt x="1414" y="15288"/>
                    <a:pt x="3214" y="15001"/>
                    <a:pt x="3214" y="14222"/>
                  </a:cubicBezTo>
                  <a:lnTo>
                    <a:pt x="3214" y="11517"/>
                  </a:lnTo>
                  <a:lnTo>
                    <a:pt x="3214" y="11517"/>
                  </a:lnTo>
                  <a:lnTo>
                    <a:pt x="3214" y="11517"/>
                  </a:lnTo>
                  <a:lnTo>
                    <a:pt x="3214" y="11517"/>
                  </a:lnTo>
                  <a:lnTo>
                    <a:pt x="3214" y="11517"/>
                  </a:lnTo>
                  <a:lnTo>
                    <a:pt x="3214" y="4877"/>
                  </a:lnTo>
                  <a:cubicBezTo>
                    <a:pt x="3214" y="2172"/>
                    <a:pt x="6621" y="0"/>
                    <a:pt x="10864" y="0"/>
                  </a:cubicBezTo>
                  <a:lnTo>
                    <a:pt x="10864" y="0"/>
                  </a:lnTo>
                  <a:cubicBezTo>
                    <a:pt x="10864" y="0"/>
                    <a:pt x="10864" y="0"/>
                    <a:pt x="10864" y="0"/>
                  </a:cubicBezTo>
                  <a:lnTo>
                    <a:pt x="10864" y="0"/>
                  </a:lnTo>
                  <a:lnTo>
                    <a:pt x="11636" y="0"/>
                  </a:lnTo>
                  <a:cubicBezTo>
                    <a:pt x="17100" y="0"/>
                    <a:pt x="21600" y="3156"/>
                    <a:pt x="21600" y="7050"/>
                  </a:cubicBezTo>
                  <a:cubicBezTo>
                    <a:pt x="21600" y="7050"/>
                    <a:pt x="21600" y="7050"/>
                    <a:pt x="21600" y="7050"/>
                  </a:cubicBezTo>
                  <a:close/>
                </a:path>
              </a:pathLst>
            </a:custGeom>
            <a:solidFill>
              <a:srgbClr val="004357"/>
            </a:solidFill>
            <a:ln w="12700">
              <a:miter lim="400000"/>
            </a:ln>
          </p:spPr>
          <p:txBody>
            <a:bodyPr lIns="38100" tIns="38100" rIns="38100" bIns="38100" anchor="ctr"/>
            <a:lstStyle/>
            <a:p>
              <a:pPr>
                <a:defRPr sz="3000">
                  <a:solidFill>
                    <a:srgbClr val="FFFFFF"/>
                  </a:solidFill>
                </a:defRPr>
              </a:pPr>
              <a:endParaRPr/>
            </a:p>
          </p:txBody>
        </p:sp>
        <p:sp>
          <p:nvSpPr>
            <p:cNvPr id="21" name="Shape">
              <a:extLst>
                <a:ext uri="{FF2B5EF4-FFF2-40B4-BE49-F238E27FC236}">
                  <a16:creationId xmlns:a16="http://schemas.microsoft.com/office/drawing/2014/main" id="{24BD3826-4BDC-3441-A001-A26C77C61174}"/>
                </a:ext>
              </a:extLst>
            </p:cNvPr>
            <p:cNvSpPr/>
            <p:nvPr/>
          </p:nvSpPr>
          <p:spPr>
            <a:xfrm>
              <a:off x="12890500" y="6121400"/>
              <a:ext cx="527049" cy="826780"/>
            </a:xfrm>
            <a:custGeom>
              <a:avLst/>
              <a:gdLst/>
              <a:ahLst/>
              <a:cxnLst>
                <a:cxn ang="0">
                  <a:pos x="wd2" y="hd2"/>
                </a:cxn>
                <a:cxn ang="5400000">
                  <a:pos x="wd2" y="hd2"/>
                </a:cxn>
                <a:cxn ang="10800000">
                  <a:pos x="wd2" y="hd2"/>
                </a:cxn>
                <a:cxn ang="16200000">
                  <a:pos x="wd2" y="hd2"/>
                </a:cxn>
              </a:cxnLst>
              <a:rect l="0" t="0" r="r" b="b"/>
              <a:pathLst>
                <a:path w="21600" h="21567" extrusionOk="0">
                  <a:moveTo>
                    <a:pt x="21600" y="7023"/>
                  </a:moveTo>
                  <a:cubicBezTo>
                    <a:pt x="21600" y="7322"/>
                    <a:pt x="20923" y="7421"/>
                    <a:pt x="20767" y="7123"/>
                  </a:cubicBezTo>
                  <a:cubicBezTo>
                    <a:pt x="20767" y="7123"/>
                    <a:pt x="20767" y="7090"/>
                    <a:pt x="20767" y="7090"/>
                  </a:cubicBezTo>
                  <a:cubicBezTo>
                    <a:pt x="20767" y="7090"/>
                    <a:pt x="20767" y="7090"/>
                    <a:pt x="20767" y="7057"/>
                  </a:cubicBezTo>
                  <a:cubicBezTo>
                    <a:pt x="20247" y="6295"/>
                    <a:pt x="18477" y="6527"/>
                    <a:pt x="18477" y="7355"/>
                  </a:cubicBezTo>
                  <a:lnTo>
                    <a:pt x="18477" y="8282"/>
                  </a:lnTo>
                  <a:lnTo>
                    <a:pt x="18477" y="8282"/>
                  </a:lnTo>
                  <a:lnTo>
                    <a:pt x="18477" y="8282"/>
                  </a:lnTo>
                  <a:lnTo>
                    <a:pt x="18477" y="8282"/>
                  </a:lnTo>
                  <a:lnTo>
                    <a:pt x="18477" y="8282"/>
                  </a:lnTo>
                  <a:lnTo>
                    <a:pt x="18477" y="16697"/>
                  </a:lnTo>
                  <a:cubicBezTo>
                    <a:pt x="18477" y="19380"/>
                    <a:pt x="15042" y="21567"/>
                    <a:pt x="10826" y="21567"/>
                  </a:cubicBezTo>
                  <a:lnTo>
                    <a:pt x="10826" y="21567"/>
                  </a:lnTo>
                  <a:cubicBezTo>
                    <a:pt x="10826" y="21567"/>
                    <a:pt x="10826" y="21567"/>
                    <a:pt x="10826" y="21567"/>
                  </a:cubicBezTo>
                  <a:lnTo>
                    <a:pt x="10826" y="21567"/>
                  </a:lnTo>
                  <a:lnTo>
                    <a:pt x="10045" y="21567"/>
                  </a:lnTo>
                  <a:cubicBezTo>
                    <a:pt x="4476" y="21567"/>
                    <a:pt x="0" y="18420"/>
                    <a:pt x="0" y="14544"/>
                  </a:cubicBezTo>
                  <a:cubicBezTo>
                    <a:pt x="0" y="14544"/>
                    <a:pt x="0" y="14544"/>
                    <a:pt x="0" y="14544"/>
                  </a:cubicBezTo>
                  <a:cubicBezTo>
                    <a:pt x="0" y="14246"/>
                    <a:pt x="677" y="14146"/>
                    <a:pt x="833" y="14444"/>
                  </a:cubicBezTo>
                  <a:cubicBezTo>
                    <a:pt x="833" y="14444"/>
                    <a:pt x="833" y="14477"/>
                    <a:pt x="833" y="14477"/>
                  </a:cubicBezTo>
                  <a:cubicBezTo>
                    <a:pt x="833" y="14511"/>
                    <a:pt x="833" y="14511"/>
                    <a:pt x="885" y="14544"/>
                  </a:cubicBezTo>
                  <a:cubicBezTo>
                    <a:pt x="1405" y="15273"/>
                    <a:pt x="3175" y="15007"/>
                    <a:pt x="3175" y="14212"/>
                  </a:cubicBezTo>
                  <a:lnTo>
                    <a:pt x="3175" y="11496"/>
                  </a:lnTo>
                  <a:lnTo>
                    <a:pt x="3175" y="11496"/>
                  </a:lnTo>
                  <a:lnTo>
                    <a:pt x="3175" y="11496"/>
                  </a:lnTo>
                  <a:lnTo>
                    <a:pt x="3175" y="11496"/>
                  </a:lnTo>
                  <a:lnTo>
                    <a:pt x="3175" y="11496"/>
                  </a:lnTo>
                  <a:lnTo>
                    <a:pt x="3175" y="4870"/>
                  </a:lnTo>
                  <a:cubicBezTo>
                    <a:pt x="3175" y="2187"/>
                    <a:pt x="6610" y="0"/>
                    <a:pt x="10826" y="0"/>
                  </a:cubicBezTo>
                  <a:lnTo>
                    <a:pt x="10826" y="0"/>
                  </a:lnTo>
                  <a:cubicBezTo>
                    <a:pt x="10826" y="0"/>
                    <a:pt x="10826" y="0"/>
                    <a:pt x="10826" y="0"/>
                  </a:cubicBezTo>
                  <a:lnTo>
                    <a:pt x="10826" y="0"/>
                  </a:lnTo>
                  <a:lnTo>
                    <a:pt x="11607" y="0"/>
                  </a:lnTo>
                  <a:cubicBezTo>
                    <a:pt x="17124" y="-33"/>
                    <a:pt x="21600" y="3114"/>
                    <a:pt x="21600" y="7023"/>
                  </a:cubicBezTo>
                  <a:cubicBezTo>
                    <a:pt x="21600" y="7023"/>
                    <a:pt x="21600" y="7023"/>
                    <a:pt x="21600" y="7023"/>
                  </a:cubicBezTo>
                  <a:close/>
                </a:path>
              </a:pathLst>
            </a:custGeom>
            <a:solidFill>
              <a:srgbClr val="FDD999"/>
            </a:solidFill>
            <a:ln w="12700">
              <a:miter lim="400000"/>
            </a:ln>
          </p:spPr>
          <p:txBody>
            <a:bodyPr lIns="38100" tIns="38100" rIns="38100" bIns="38100" anchor="ctr"/>
            <a:lstStyle/>
            <a:p>
              <a:pPr>
                <a:defRPr sz="3000">
                  <a:solidFill>
                    <a:srgbClr val="FFFFFF"/>
                  </a:solidFill>
                </a:defRPr>
              </a:pPr>
              <a:endParaRPr/>
            </a:p>
          </p:txBody>
        </p:sp>
      </p:grpSp>
      <p:sp>
        <p:nvSpPr>
          <p:cNvPr id="7" name="Title 1">
            <a:extLst>
              <a:ext uri="{FF2B5EF4-FFF2-40B4-BE49-F238E27FC236}">
                <a16:creationId xmlns:a16="http://schemas.microsoft.com/office/drawing/2014/main" id="{F15069D9-9863-AC4B-B80E-B25AC424598B}"/>
              </a:ext>
            </a:extLst>
          </p:cNvPr>
          <p:cNvSpPr>
            <a:spLocks noGrp="1"/>
          </p:cNvSpPr>
          <p:nvPr>
            <p:ph type="title"/>
          </p:nvPr>
        </p:nvSpPr>
        <p:spPr>
          <a:xfrm>
            <a:off x="838199" y="365125"/>
            <a:ext cx="8464305" cy="1325563"/>
          </a:xfrm>
        </p:spPr>
        <p:txBody>
          <a:bodyPr/>
          <a:lstStyle>
            <a:lvl1pPr algn="l">
              <a:defRPr>
                <a:solidFill>
                  <a:schemeClr val="accent6">
                    <a:lumMod val="75000"/>
                  </a:schemeClr>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E88601A2-2086-084F-979E-5559CE2F50C4}"/>
              </a:ext>
            </a:extLst>
          </p:cNvPr>
          <p:cNvSpPr>
            <a:spLocks noGrp="1"/>
          </p:cNvSpPr>
          <p:nvPr>
            <p:ph idx="1"/>
          </p:nvPr>
        </p:nvSpPr>
        <p:spPr>
          <a:xfrm>
            <a:off x="838200" y="2001465"/>
            <a:ext cx="4188260" cy="4044106"/>
          </a:xfrm>
        </p:spPr>
        <p:txBody>
          <a:bodyPr>
            <a:normAutofit/>
          </a:bodyPr>
          <a:lstStyle>
            <a:lvl1pPr>
              <a:spcAft>
                <a:spcPts val="1200"/>
              </a:spcAft>
              <a:defRPr sz="3200">
                <a:solidFill>
                  <a:schemeClr val="tx1"/>
                </a:solidFill>
              </a:defRPr>
            </a:lvl1pPr>
            <a:lvl2pPr>
              <a:spcAft>
                <a:spcPts val="1200"/>
              </a:spcAft>
              <a:defRPr sz="2800">
                <a:solidFill>
                  <a:schemeClr val="tx1"/>
                </a:solidFill>
              </a:defRPr>
            </a:lvl2pPr>
            <a:lvl3pPr>
              <a:spcAft>
                <a:spcPts val="1200"/>
              </a:spcAft>
              <a:defRPr sz="2400">
                <a:solidFill>
                  <a:schemeClr val="tx1"/>
                </a:solidFill>
              </a:defRPr>
            </a:lvl3pPr>
            <a:lvl4pPr>
              <a:spcAft>
                <a:spcPts val="1200"/>
              </a:spcAft>
              <a:defRPr sz="2000">
                <a:solidFill>
                  <a:schemeClr val="tx1"/>
                </a:solidFill>
              </a:defRPr>
            </a:lvl4pPr>
            <a:lvl5pPr>
              <a:spcAft>
                <a:spcPts val="1200"/>
              </a:spcAft>
              <a:defRPr sz="2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Date Placeholder 3">
            <a:extLst>
              <a:ext uri="{FF2B5EF4-FFF2-40B4-BE49-F238E27FC236}">
                <a16:creationId xmlns:a16="http://schemas.microsoft.com/office/drawing/2014/main" id="{A1EF61C8-D894-7E44-9467-32B481631198}"/>
              </a:ext>
            </a:extLst>
          </p:cNvPr>
          <p:cNvSpPr>
            <a:spLocks noGrp="1"/>
          </p:cNvSpPr>
          <p:nvPr>
            <p:ph type="dt" sz="half" idx="10"/>
          </p:nvPr>
        </p:nvSpPr>
        <p:spPr>
          <a:xfrm>
            <a:off x="824524" y="6356350"/>
            <a:ext cx="1455052" cy="365125"/>
          </a:xfrm>
          <a:prstGeom prst="rect">
            <a:avLst/>
          </a:prstGeom>
        </p:spPr>
        <p:txBody>
          <a:bodyPr/>
          <a:lstStyle/>
          <a:p>
            <a:r>
              <a:rPr lang="en-US" dirty="0"/>
              <a:t>Your Date Here</a:t>
            </a:r>
          </a:p>
        </p:txBody>
      </p:sp>
      <p:sp>
        <p:nvSpPr>
          <p:cNvPr id="23" name="Footer Placeholder 4">
            <a:extLst>
              <a:ext uri="{FF2B5EF4-FFF2-40B4-BE49-F238E27FC236}">
                <a16:creationId xmlns:a16="http://schemas.microsoft.com/office/drawing/2014/main" id="{94A5B5C7-C82B-5C42-A6B5-A2DBB429DF7E}"/>
              </a:ext>
            </a:extLst>
          </p:cNvPr>
          <p:cNvSpPr>
            <a:spLocks noGrp="1"/>
          </p:cNvSpPr>
          <p:nvPr>
            <p:ph type="ftr" sz="quarter" idx="11"/>
          </p:nvPr>
        </p:nvSpPr>
        <p:spPr>
          <a:xfrm>
            <a:off x="2495600" y="6356349"/>
            <a:ext cx="7632848" cy="365125"/>
          </a:xfrm>
          <a:prstGeom prst="rect">
            <a:avLst/>
          </a:prstGeom>
        </p:spPr>
        <p:txBody>
          <a:bodyPr/>
          <a:lstStyle>
            <a:lvl1pPr algn="ctr">
              <a:defRPr/>
            </a:lvl1pPr>
          </a:lstStyle>
          <a:p>
            <a:r>
              <a:rPr lang="en-US"/>
              <a:t>Your Footer Here</a:t>
            </a:r>
          </a:p>
        </p:txBody>
      </p:sp>
      <p:sp>
        <p:nvSpPr>
          <p:cNvPr id="24" name="Slide Number Placeholder 5">
            <a:extLst>
              <a:ext uri="{FF2B5EF4-FFF2-40B4-BE49-F238E27FC236}">
                <a16:creationId xmlns:a16="http://schemas.microsoft.com/office/drawing/2014/main" id="{FA9DCD6A-9868-9749-B8EB-E9AB831F9B75}"/>
              </a:ext>
            </a:extLst>
          </p:cNvPr>
          <p:cNvSpPr>
            <a:spLocks noGrp="1"/>
          </p:cNvSpPr>
          <p:nvPr>
            <p:ph type="sldNum" sz="quarter" idx="12"/>
          </p:nvPr>
        </p:nvSpPr>
        <p:spPr>
          <a:xfrm>
            <a:off x="10344472" y="6356350"/>
            <a:ext cx="1008112" cy="365125"/>
          </a:xfrm>
          <a:prstGeom prst="rect">
            <a:avLst/>
          </a:prstGeom>
        </p:spPr>
        <p:txBody>
          <a:bodyPr/>
          <a:lstStyle/>
          <a:p>
            <a:fld id="{456C22B4-381E-481C-AFD8-67FB4DE2EDCA}" type="slidenum">
              <a:rPr lang="en-US" smtClean="0"/>
              <a:t>‹#›</a:t>
            </a:fld>
            <a:endParaRPr lang="en-US"/>
          </a:p>
        </p:txBody>
      </p:sp>
      <p:pic>
        <p:nvPicPr>
          <p:cNvPr id="25" name="Picture 24" descr="A picture containing large, group, street, video&#10;&#10;Description automatically generated">
            <a:extLst>
              <a:ext uri="{FF2B5EF4-FFF2-40B4-BE49-F238E27FC236}">
                <a16:creationId xmlns:a16="http://schemas.microsoft.com/office/drawing/2014/main" id="{23EDEF65-DCCD-1643-885F-7D3C98C62CA4}"/>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rot="16200000">
            <a:off x="9491926" y="3540295"/>
            <a:ext cx="1098972" cy="4179136"/>
          </a:xfrm>
          <a:prstGeom prst="rect">
            <a:avLst/>
          </a:prstGeom>
        </p:spPr>
      </p:pic>
    </p:spTree>
    <p:extLst>
      <p:ext uri="{BB962C8B-B14F-4D97-AF65-F5344CB8AC3E}">
        <p14:creationId xmlns:p14="http://schemas.microsoft.com/office/powerpoint/2010/main" val="416022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CC8BDB-B940-4A8F-D45E-DA5647B3D8B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093CFC5-A1A7-629A-28C1-83AE077D5976}"/>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BBE210F-2975-7703-0406-2481AA3BE003}"/>
              </a:ext>
            </a:extLst>
          </p:cNvPr>
          <p:cNvSpPr>
            <a:spLocks noGrp="1"/>
          </p:cNvSpPr>
          <p:nvPr>
            <p:ph type="dt" sz="half" idx="10"/>
          </p:nvPr>
        </p:nvSpPr>
        <p:spPr/>
        <p:txBody>
          <a:bodyPr/>
          <a:lstStyle/>
          <a:p>
            <a:fld id="{8988626A-64A7-40F4-B649-021C985F9510}" type="datetimeFigureOut">
              <a:rPr lang="nb-NO" smtClean="0"/>
              <a:t>02.06.2023</a:t>
            </a:fld>
            <a:endParaRPr lang="nb-NO"/>
          </a:p>
        </p:txBody>
      </p:sp>
      <p:sp>
        <p:nvSpPr>
          <p:cNvPr id="5" name="Plassholder for bunntekst 4">
            <a:extLst>
              <a:ext uri="{FF2B5EF4-FFF2-40B4-BE49-F238E27FC236}">
                <a16:creationId xmlns:a16="http://schemas.microsoft.com/office/drawing/2014/main" id="{911F2BA8-6E43-1097-8F33-47D7CB23D1F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487A975-63EC-5F5E-B1FB-F370257C5C4C}"/>
              </a:ext>
            </a:extLst>
          </p:cNvPr>
          <p:cNvSpPr>
            <a:spLocks noGrp="1"/>
          </p:cNvSpPr>
          <p:nvPr>
            <p:ph type="sldNum" sz="quarter" idx="12"/>
          </p:nvPr>
        </p:nvSpPr>
        <p:spPr/>
        <p:txBody>
          <a:bodyPr/>
          <a:lstStyle/>
          <a:p>
            <a:fld id="{120C9FE7-4938-4A84-8926-0C61BDA72CB4}" type="slidenum">
              <a:rPr lang="nb-NO" smtClean="0"/>
              <a:t>‹#›</a:t>
            </a:fld>
            <a:endParaRPr lang="nb-NO"/>
          </a:p>
        </p:txBody>
      </p:sp>
    </p:spTree>
    <p:extLst>
      <p:ext uri="{BB962C8B-B14F-4D97-AF65-F5344CB8AC3E}">
        <p14:creationId xmlns:p14="http://schemas.microsoft.com/office/powerpoint/2010/main" val="204610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99829B-78E1-10D2-78C2-ABA72817A85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D4C558F-E4E1-A0DC-8761-50DC03F26D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5B46827-7087-0A2A-54B9-C795A11A54C8}"/>
              </a:ext>
            </a:extLst>
          </p:cNvPr>
          <p:cNvSpPr>
            <a:spLocks noGrp="1"/>
          </p:cNvSpPr>
          <p:nvPr>
            <p:ph type="dt" sz="half" idx="10"/>
          </p:nvPr>
        </p:nvSpPr>
        <p:spPr/>
        <p:txBody>
          <a:bodyPr/>
          <a:lstStyle/>
          <a:p>
            <a:fld id="{8988626A-64A7-40F4-B649-021C985F9510}" type="datetimeFigureOut">
              <a:rPr lang="nb-NO" smtClean="0"/>
              <a:t>02.06.2023</a:t>
            </a:fld>
            <a:endParaRPr lang="nb-NO"/>
          </a:p>
        </p:txBody>
      </p:sp>
      <p:sp>
        <p:nvSpPr>
          <p:cNvPr id="5" name="Plassholder for bunntekst 4">
            <a:extLst>
              <a:ext uri="{FF2B5EF4-FFF2-40B4-BE49-F238E27FC236}">
                <a16:creationId xmlns:a16="http://schemas.microsoft.com/office/drawing/2014/main" id="{019DC346-F0E8-4D77-4273-E51D1CCCDBE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289524-A175-D3C9-E4F4-B14CE26E9FE4}"/>
              </a:ext>
            </a:extLst>
          </p:cNvPr>
          <p:cNvSpPr>
            <a:spLocks noGrp="1"/>
          </p:cNvSpPr>
          <p:nvPr>
            <p:ph type="sldNum" sz="quarter" idx="12"/>
          </p:nvPr>
        </p:nvSpPr>
        <p:spPr/>
        <p:txBody>
          <a:bodyPr/>
          <a:lstStyle/>
          <a:p>
            <a:fld id="{120C9FE7-4938-4A84-8926-0C61BDA72CB4}" type="slidenum">
              <a:rPr lang="nb-NO" smtClean="0"/>
              <a:t>‹#›</a:t>
            </a:fld>
            <a:endParaRPr lang="nb-NO"/>
          </a:p>
        </p:txBody>
      </p:sp>
    </p:spTree>
    <p:extLst>
      <p:ext uri="{BB962C8B-B14F-4D97-AF65-F5344CB8AC3E}">
        <p14:creationId xmlns:p14="http://schemas.microsoft.com/office/powerpoint/2010/main" val="172554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6286CA-5AED-3F86-D467-4EF438F8667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32686A4-4F2C-8303-36C4-222BAA8DA03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1E6888B-93AD-CCDC-C9EE-075A70F4B4A1}"/>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7BDF35E-67F8-527B-07C0-BBB062F16781}"/>
              </a:ext>
            </a:extLst>
          </p:cNvPr>
          <p:cNvSpPr>
            <a:spLocks noGrp="1"/>
          </p:cNvSpPr>
          <p:nvPr>
            <p:ph type="dt" sz="half" idx="10"/>
          </p:nvPr>
        </p:nvSpPr>
        <p:spPr/>
        <p:txBody>
          <a:bodyPr/>
          <a:lstStyle/>
          <a:p>
            <a:fld id="{8988626A-64A7-40F4-B649-021C985F9510}" type="datetimeFigureOut">
              <a:rPr lang="nb-NO" smtClean="0"/>
              <a:t>02.06.2023</a:t>
            </a:fld>
            <a:endParaRPr lang="nb-NO"/>
          </a:p>
        </p:txBody>
      </p:sp>
      <p:sp>
        <p:nvSpPr>
          <p:cNvPr id="6" name="Plassholder for bunntekst 5">
            <a:extLst>
              <a:ext uri="{FF2B5EF4-FFF2-40B4-BE49-F238E27FC236}">
                <a16:creationId xmlns:a16="http://schemas.microsoft.com/office/drawing/2014/main" id="{8F70998D-18CA-9EE4-FEE3-0055CE7CE29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E9CD3ED-F5D7-7EFF-60EB-0CF7BB51B5CF}"/>
              </a:ext>
            </a:extLst>
          </p:cNvPr>
          <p:cNvSpPr>
            <a:spLocks noGrp="1"/>
          </p:cNvSpPr>
          <p:nvPr>
            <p:ph type="sldNum" sz="quarter" idx="12"/>
          </p:nvPr>
        </p:nvSpPr>
        <p:spPr/>
        <p:txBody>
          <a:bodyPr/>
          <a:lstStyle/>
          <a:p>
            <a:fld id="{120C9FE7-4938-4A84-8926-0C61BDA72CB4}" type="slidenum">
              <a:rPr lang="nb-NO" smtClean="0"/>
              <a:t>‹#›</a:t>
            </a:fld>
            <a:endParaRPr lang="nb-NO"/>
          </a:p>
        </p:txBody>
      </p:sp>
    </p:spTree>
    <p:extLst>
      <p:ext uri="{BB962C8B-B14F-4D97-AF65-F5344CB8AC3E}">
        <p14:creationId xmlns:p14="http://schemas.microsoft.com/office/powerpoint/2010/main" val="1367624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3A9DA8-97A0-81CE-00FC-22E3AC1AED9F}"/>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1943BE8-93D7-DC7E-D5F8-9EAD62F33B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BE77D52-21D4-2AF3-3FB0-A3449B190110}"/>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6A79AB0-28D6-5EBC-FEBB-1501E183C9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A598D01-596C-587C-981F-CCA1474D1BDD}"/>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45E37F3-4577-EDCF-4C2F-07F9E3A49EB3}"/>
              </a:ext>
            </a:extLst>
          </p:cNvPr>
          <p:cNvSpPr>
            <a:spLocks noGrp="1"/>
          </p:cNvSpPr>
          <p:nvPr>
            <p:ph type="dt" sz="half" idx="10"/>
          </p:nvPr>
        </p:nvSpPr>
        <p:spPr/>
        <p:txBody>
          <a:bodyPr/>
          <a:lstStyle/>
          <a:p>
            <a:fld id="{8988626A-64A7-40F4-B649-021C985F9510}" type="datetimeFigureOut">
              <a:rPr lang="nb-NO" smtClean="0"/>
              <a:t>02.06.2023</a:t>
            </a:fld>
            <a:endParaRPr lang="nb-NO"/>
          </a:p>
        </p:txBody>
      </p:sp>
      <p:sp>
        <p:nvSpPr>
          <p:cNvPr id="8" name="Plassholder for bunntekst 7">
            <a:extLst>
              <a:ext uri="{FF2B5EF4-FFF2-40B4-BE49-F238E27FC236}">
                <a16:creationId xmlns:a16="http://schemas.microsoft.com/office/drawing/2014/main" id="{26CCAB13-AB62-4F2C-586D-AF12A5B1F52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2C84C13-F631-65F4-9F66-9A5F29C99483}"/>
              </a:ext>
            </a:extLst>
          </p:cNvPr>
          <p:cNvSpPr>
            <a:spLocks noGrp="1"/>
          </p:cNvSpPr>
          <p:nvPr>
            <p:ph type="sldNum" sz="quarter" idx="12"/>
          </p:nvPr>
        </p:nvSpPr>
        <p:spPr/>
        <p:txBody>
          <a:bodyPr/>
          <a:lstStyle/>
          <a:p>
            <a:fld id="{120C9FE7-4938-4A84-8926-0C61BDA72CB4}" type="slidenum">
              <a:rPr lang="nb-NO" smtClean="0"/>
              <a:t>‹#›</a:t>
            </a:fld>
            <a:endParaRPr lang="nb-NO"/>
          </a:p>
        </p:txBody>
      </p:sp>
    </p:spTree>
    <p:extLst>
      <p:ext uri="{BB962C8B-B14F-4D97-AF65-F5344CB8AC3E}">
        <p14:creationId xmlns:p14="http://schemas.microsoft.com/office/powerpoint/2010/main" val="380691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988868-2CDE-BC3B-5980-878A2E0A7FE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9977AC8-95C5-3206-A753-7ABD60595FE4}"/>
              </a:ext>
            </a:extLst>
          </p:cNvPr>
          <p:cNvSpPr>
            <a:spLocks noGrp="1"/>
          </p:cNvSpPr>
          <p:nvPr>
            <p:ph type="dt" sz="half" idx="10"/>
          </p:nvPr>
        </p:nvSpPr>
        <p:spPr/>
        <p:txBody>
          <a:bodyPr/>
          <a:lstStyle/>
          <a:p>
            <a:fld id="{8988626A-64A7-40F4-B649-021C985F9510}" type="datetimeFigureOut">
              <a:rPr lang="nb-NO" smtClean="0"/>
              <a:t>02.06.2023</a:t>
            </a:fld>
            <a:endParaRPr lang="nb-NO"/>
          </a:p>
        </p:txBody>
      </p:sp>
      <p:sp>
        <p:nvSpPr>
          <p:cNvPr id="4" name="Plassholder for bunntekst 3">
            <a:extLst>
              <a:ext uri="{FF2B5EF4-FFF2-40B4-BE49-F238E27FC236}">
                <a16:creationId xmlns:a16="http://schemas.microsoft.com/office/drawing/2014/main" id="{1881C083-9B99-0EC7-917F-4F7C217A5B2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5C070AC-710D-9C34-B719-CC27D3F8C2AA}"/>
              </a:ext>
            </a:extLst>
          </p:cNvPr>
          <p:cNvSpPr>
            <a:spLocks noGrp="1"/>
          </p:cNvSpPr>
          <p:nvPr>
            <p:ph type="sldNum" sz="quarter" idx="12"/>
          </p:nvPr>
        </p:nvSpPr>
        <p:spPr/>
        <p:txBody>
          <a:bodyPr/>
          <a:lstStyle/>
          <a:p>
            <a:fld id="{120C9FE7-4938-4A84-8926-0C61BDA72CB4}" type="slidenum">
              <a:rPr lang="nb-NO" smtClean="0"/>
              <a:t>‹#›</a:t>
            </a:fld>
            <a:endParaRPr lang="nb-NO"/>
          </a:p>
        </p:txBody>
      </p:sp>
    </p:spTree>
    <p:extLst>
      <p:ext uri="{BB962C8B-B14F-4D97-AF65-F5344CB8AC3E}">
        <p14:creationId xmlns:p14="http://schemas.microsoft.com/office/powerpoint/2010/main" val="2657004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130FC08-7A17-F12A-77A6-916F7BF5F884}"/>
              </a:ext>
            </a:extLst>
          </p:cNvPr>
          <p:cNvSpPr>
            <a:spLocks noGrp="1"/>
          </p:cNvSpPr>
          <p:nvPr>
            <p:ph type="dt" sz="half" idx="10"/>
          </p:nvPr>
        </p:nvSpPr>
        <p:spPr/>
        <p:txBody>
          <a:bodyPr/>
          <a:lstStyle/>
          <a:p>
            <a:fld id="{8988626A-64A7-40F4-B649-021C985F9510}" type="datetimeFigureOut">
              <a:rPr lang="nb-NO" smtClean="0"/>
              <a:t>02.06.2023</a:t>
            </a:fld>
            <a:endParaRPr lang="nb-NO"/>
          </a:p>
        </p:txBody>
      </p:sp>
      <p:sp>
        <p:nvSpPr>
          <p:cNvPr id="3" name="Plassholder for bunntekst 2">
            <a:extLst>
              <a:ext uri="{FF2B5EF4-FFF2-40B4-BE49-F238E27FC236}">
                <a16:creationId xmlns:a16="http://schemas.microsoft.com/office/drawing/2014/main" id="{56ED51F7-DC03-01D1-3656-0C4DE7F8732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38BE62E9-BF82-8033-EB5D-2A0793E42744}"/>
              </a:ext>
            </a:extLst>
          </p:cNvPr>
          <p:cNvSpPr>
            <a:spLocks noGrp="1"/>
          </p:cNvSpPr>
          <p:nvPr>
            <p:ph type="sldNum" sz="quarter" idx="12"/>
          </p:nvPr>
        </p:nvSpPr>
        <p:spPr/>
        <p:txBody>
          <a:bodyPr/>
          <a:lstStyle/>
          <a:p>
            <a:fld id="{120C9FE7-4938-4A84-8926-0C61BDA72CB4}" type="slidenum">
              <a:rPr lang="nb-NO" smtClean="0"/>
              <a:t>‹#›</a:t>
            </a:fld>
            <a:endParaRPr lang="nb-NO"/>
          </a:p>
        </p:txBody>
      </p:sp>
    </p:spTree>
    <p:extLst>
      <p:ext uri="{BB962C8B-B14F-4D97-AF65-F5344CB8AC3E}">
        <p14:creationId xmlns:p14="http://schemas.microsoft.com/office/powerpoint/2010/main" val="2580933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261E06-1DB4-B649-C083-DEB9F5D9E4A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89FFA49F-73A4-D141-4352-DE81D876D7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C1FD1924-B5EB-D400-B8C3-0D14973E5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87C54BE-152A-948B-A547-DAEE687A6240}"/>
              </a:ext>
            </a:extLst>
          </p:cNvPr>
          <p:cNvSpPr>
            <a:spLocks noGrp="1"/>
          </p:cNvSpPr>
          <p:nvPr>
            <p:ph type="dt" sz="half" idx="10"/>
          </p:nvPr>
        </p:nvSpPr>
        <p:spPr/>
        <p:txBody>
          <a:bodyPr/>
          <a:lstStyle/>
          <a:p>
            <a:fld id="{8988626A-64A7-40F4-B649-021C985F9510}" type="datetimeFigureOut">
              <a:rPr lang="nb-NO" smtClean="0"/>
              <a:t>02.06.2023</a:t>
            </a:fld>
            <a:endParaRPr lang="nb-NO"/>
          </a:p>
        </p:txBody>
      </p:sp>
      <p:sp>
        <p:nvSpPr>
          <p:cNvPr id="6" name="Plassholder for bunntekst 5">
            <a:extLst>
              <a:ext uri="{FF2B5EF4-FFF2-40B4-BE49-F238E27FC236}">
                <a16:creationId xmlns:a16="http://schemas.microsoft.com/office/drawing/2014/main" id="{673E6115-BA0B-13BB-D7CB-A8C3F2792C9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50778D1-8408-6B05-48F9-464C48363D16}"/>
              </a:ext>
            </a:extLst>
          </p:cNvPr>
          <p:cNvSpPr>
            <a:spLocks noGrp="1"/>
          </p:cNvSpPr>
          <p:nvPr>
            <p:ph type="sldNum" sz="quarter" idx="12"/>
          </p:nvPr>
        </p:nvSpPr>
        <p:spPr/>
        <p:txBody>
          <a:bodyPr/>
          <a:lstStyle/>
          <a:p>
            <a:fld id="{120C9FE7-4938-4A84-8926-0C61BDA72CB4}" type="slidenum">
              <a:rPr lang="nb-NO" smtClean="0"/>
              <a:t>‹#›</a:t>
            </a:fld>
            <a:endParaRPr lang="nb-NO"/>
          </a:p>
        </p:txBody>
      </p:sp>
    </p:spTree>
    <p:extLst>
      <p:ext uri="{BB962C8B-B14F-4D97-AF65-F5344CB8AC3E}">
        <p14:creationId xmlns:p14="http://schemas.microsoft.com/office/powerpoint/2010/main" val="27091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9C5263-24BC-6C3E-119D-8259D586D8A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84C66B7-0157-35E3-7BB4-EE06B95A0B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6AA9C148-514C-3391-CC18-C8643F960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8416567-6B18-1E19-AFDD-6BC6BDB7028C}"/>
              </a:ext>
            </a:extLst>
          </p:cNvPr>
          <p:cNvSpPr>
            <a:spLocks noGrp="1"/>
          </p:cNvSpPr>
          <p:nvPr>
            <p:ph type="dt" sz="half" idx="10"/>
          </p:nvPr>
        </p:nvSpPr>
        <p:spPr/>
        <p:txBody>
          <a:bodyPr/>
          <a:lstStyle/>
          <a:p>
            <a:fld id="{8988626A-64A7-40F4-B649-021C985F9510}" type="datetimeFigureOut">
              <a:rPr lang="nb-NO" smtClean="0"/>
              <a:t>02.06.2023</a:t>
            </a:fld>
            <a:endParaRPr lang="nb-NO"/>
          </a:p>
        </p:txBody>
      </p:sp>
      <p:sp>
        <p:nvSpPr>
          <p:cNvPr id="6" name="Plassholder for bunntekst 5">
            <a:extLst>
              <a:ext uri="{FF2B5EF4-FFF2-40B4-BE49-F238E27FC236}">
                <a16:creationId xmlns:a16="http://schemas.microsoft.com/office/drawing/2014/main" id="{16AAF5B6-6213-F121-328E-E67DEA815DA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710BE0A-63D3-DD21-4A63-D9F5B35CC24B}"/>
              </a:ext>
            </a:extLst>
          </p:cNvPr>
          <p:cNvSpPr>
            <a:spLocks noGrp="1"/>
          </p:cNvSpPr>
          <p:nvPr>
            <p:ph type="sldNum" sz="quarter" idx="12"/>
          </p:nvPr>
        </p:nvSpPr>
        <p:spPr/>
        <p:txBody>
          <a:bodyPr/>
          <a:lstStyle/>
          <a:p>
            <a:fld id="{120C9FE7-4938-4A84-8926-0C61BDA72CB4}" type="slidenum">
              <a:rPr lang="nb-NO" smtClean="0"/>
              <a:t>‹#›</a:t>
            </a:fld>
            <a:endParaRPr lang="nb-NO"/>
          </a:p>
        </p:txBody>
      </p:sp>
    </p:spTree>
    <p:extLst>
      <p:ext uri="{BB962C8B-B14F-4D97-AF65-F5344CB8AC3E}">
        <p14:creationId xmlns:p14="http://schemas.microsoft.com/office/powerpoint/2010/main" val="3943260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B38521B-D6F0-E9F7-A9DB-96CD37CD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C0446B5-E854-C0E5-7632-2DE09A99E5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76632D4-3C2C-6B16-D223-BBBD7FA5D9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8626A-64A7-40F4-B649-021C985F9510}" type="datetimeFigureOut">
              <a:rPr lang="nb-NO" smtClean="0"/>
              <a:t>02.06.2023</a:t>
            </a:fld>
            <a:endParaRPr lang="nb-NO"/>
          </a:p>
        </p:txBody>
      </p:sp>
      <p:sp>
        <p:nvSpPr>
          <p:cNvPr id="5" name="Plassholder for bunntekst 4">
            <a:extLst>
              <a:ext uri="{FF2B5EF4-FFF2-40B4-BE49-F238E27FC236}">
                <a16:creationId xmlns:a16="http://schemas.microsoft.com/office/drawing/2014/main" id="{5026A3D9-314F-4C42-6B98-148FB537C6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3548CF2D-3633-6844-0F37-306FADD97C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C9FE7-4938-4A84-8926-0C61BDA72CB4}" type="slidenum">
              <a:rPr lang="nb-NO" smtClean="0"/>
              <a:t>‹#›</a:t>
            </a:fld>
            <a:endParaRPr lang="nb-NO"/>
          </a:p>
        </p:txBody>
      </p:sp>
    </p:spTree>
    <p:extLst>
      <p:ext uri="{BB962C8B-B14F-4D97-AF65-F5344CB8AC3E}">
        <p14:creationId xmlns:p14="http://schemas.microsoft.com/office/powerpoint/2010/main" val="1807056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o6ZCjxQkuvk?feature=oembed"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V5O3wS3t7jI?feature=oembed"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oGD7jvllgh0?feature=oembed"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iYaizP4z9G0?feature=oembed"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KF888lxbvOU?feature=oembed"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8EDE2-9C12-4E95-AE15-1944DE2521FC}"/>
              </a:ext>
            </a:extLst>
          </p:cNvPr>
          <p:cNvSpPr>
            <a:spLocks noGrp="1"/>
          </p:cNvSpPr>
          <p:nvPr>
            <p:ph type="ctrTitle"/>
          </p:nvPr>
        </p:nvSpPr>
        <p:spPr>
          <a:xfrm>
            <a:off x="7832668" y="412702"/>
            <a:ext cx="3172964" cy="4583107"/>
          </a:xfrm>
        </p:spPr>
        <p:txBody>
          <a:bodyPr>
            <a:normAutofit/>
          </a:bodyPr>
          <a:lstStyle/>
          <a:p>
            <a:r>
              <a:rPr lang="nb-NO" b="1" dirty="0">
                <a:solidFill>
                  <a:schemeClr val="bg1"/>
                </a:solidFill>
              </a:rPr>
              <a:t>Film og </a:t>
            </a:r>
            <a:br>
              <a:rPr lang="nb-NO" b="1" dirty="0">
                <a:solidFill>
                  <a:schemeClr val="bg1"/>
                </a:solidFill>
              </a:rPr>
            </a:br>
            <a:r>
              <a:rPr lang="nb-NO" b="1" dirty="0">
                <a:solidFill>
                  <a:schemeClr val="bg1"/>
                </a:solidFill>
              </a:rPr>
              <a:t>spørsmål om  menn, maskulinitet og psykisk helse </a:t>
            </a:r>
          </a:p>
        </p:txBody>
      </p:sp>
      <p:sp>
        <p:nvSpPr>
          <p:cNvPr id="3" name="TekstSylinder 2">
            <a:extLst>
              <a:ext uri="{FF2B5EF4-FFF2-40B4-BE49-F238E27FC236}">
                <a16:creationId xmlns:a16="http://schemas.microsoft.com/office/drawing/2014/main" id="{43CE845F-BD55-24C5-6AB4-D3D0480399B5}"/>
              </a:ext>
            </a:extLst>
          </p:cNvPr>
          <p:cNvSpPr txBox="1"/>
          <p:nvPr/>
        </p:nvSpPr>
        <p:spPr>
          <a:xfrm>
            <a:off x="2185400" y="2681983"/>
            <a:ext cx="5381088" cy="78483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4500" dirty="0">
                <a:solidFill>
                  <a:schemeClr val="bg1"/>
                </a:solidFill>
                <a:ea typeface="Calibri"/>
                <a:cs typeface="Calibri"/>
              </a:rPr>
              <a:t>Snakk om det, mann! </a:t>
            </a:r>
          </a:p>
        </p:txBody>
      </p:sp>
      <p:pic>
        <p:nvPicPr>
          <p:cNvPr id="4" name="Picture 3" descr="A black background with red text&#10;&#10;Description automatically generated with low confidence">
            <a:extLst>
              <a:ext uri="{FF2B5EF4-FFF2-40B4-BE49-F238E27FC236}">
                <a16:creationId xmlns:a16="http://schemas.microsoft.com/office/drawing/2014/main" id="{4ED8CE8D-5D93-0312-5139-7AC810944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607" y="5176146"/>
            <a:ext cx="3346513" cy="1115504"/>
          </a:xfrm>
          <a:prstGeom prst="rect">
            <a:avLst/>
          </a:prstGeom>
        </p:spPr>
      </p:pic>
      <p:pic>
        <p:nvPicPr>
          <p:cNvPr id="7" name="Picture 6" descr="A black and white logo of a ship&#10;&#10;Description automatically generated with medium confidence">
            <a:extLst>
              <a:ext uri="{FF2B5EF4-FFF2-40B4-BE49-F238E27FC236}">
                <a16:creationId xmlns:a16="http://schemas.microsoft.com/office/drawing/2014/main" id="{C254F8ED-A4AB-0844-3555-81B246E3A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8661" y="5309438"/>
            <a:ext cx="698205" cy="848919"/>
          </a:xfrm>
          <a:prstGeom prst="rect">
            <a:avLst/>
          </a:prstGeom>
        </p:spPr>
      </p:pic>
      <p:pic>
        <p:nvPicPr>
          <p:cNvPr id="9" name="Picture 8" descr="A picture containing graphics, font, screenshot, graphic design&#10;&#10;Description automatically generated">
            <a:extLst>
              <a:ext uri="{FF2B5EF4-FFF2-40B4-BE49-F238E27FC236}">
                <a16:creationId xmlns:a16="http://schemas.microsoft.com/office/drawing/2014/main" id="{F8671514-6330-5AD1-B62B-2D8D98B8D3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068" y="5225564"/>
            <a:ext cx="1672998" cy="1016668"/>
          </a:xfrm>
          <a:prstGeom prst="rect">
            <a:avLst/>
          </a:prstGeom>
        </p:spPr>
      </p:pic>
      <p:pic>
        <p:nvPicPr>
          <p:cNvPr id="5" name="Picture 4" descr="A picture containing symbol, emblem, logo, trademark&#10;&#10;Description automatically generated">
            <a:extLst>
              <a:ext uri="{FF2B5EF4-FFF2-40B4-BE49-F238E27FC236}">
                <a16:creationId xmlns:a16="http://schemas.microsoft.com/office/drawing/2014/main" id="{C8636240-DE38-F22B-EB53-A683602D6F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468" y="260787"/>
            <a:ext cx="1432782" cy="1424387"/>
          </a:xfrm>
          <a:prstGeom prst="rect">
            <a:avLst/>
          </a:prstGeom>
        </p:spPr>
      </p:pic>
    </p:spTree>
    <p:extLst>
      <p:ext uri="{BB962C8B-B14F-4D97-AF65-F5344CB8AC3E}">
        <p14:creationId xmlns:p14="http://schemas.microsoft.com/office/powerpoint/2010/main" val="2995914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4" descr="OM NETTVERK OG Å SØKE HJELP">
            <a:hlinkClick r:id="" action="ppaction://media"/>
            <a:extLst>
              <a:ext uri="{FF2B5EF4-FFF2-40B4-BE49-F238E27FC236}">
                <a16:creationId xmlns:a16="http://schemas.microsoft.com/office/drawing/2014/main" id="{B67795E3-2571-F489-F74E-ED549B439444}"/>
              </a:ext>
            </a:extLst>
          </p:cNvPr>
          <p:cNvPicPr>
            <a:picLocks noGrp="1" noRot="1" noChangeAspect="1"/>
          </p:cNvPicPr>
          <p:nvPr>
            <p:ph idx="1"/>
            <a:videoFile r:link="rId1"/>
          </p:nvPr>
        </p:nvPicPr>
        <p:blipFill>
          <a:blip r:embed="rId3"/>
          <a:stretch>
            <a:fillRect/>
          </a:stretch>
        </p:blipFill>
        <p:spPr>
          <a:xfrm>
            <a:off x="4777316" y="1512288"/>
            <a:ext cx="6780700" cy="3831095"/>
          </a:xfrm>
          <a:prstGeom prst="rect">
            <a:avLst/>
          </a:prstGeom>
        </p:spPr>
      </p:pic>
      <p:pic>
        <p:nvPicPr>
          <p:cNvPr id="6" name="Picture 5">
            <a:extLst>
              <a:ext uri="{FF2B5EF4-FFF2-40B4-BE49-F238E27FC236}">
                <a16:creationId xmlns:a16="http://schemas.microsoft.com/office/drawing/2014/main" id="{CB0B9435-F27B-4458-8810-26617619F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402" y="629282"/>
            <a:ext cx="9086486" cy="5111148"/>
          </a:xfrm>
          <a:prstGeom prst="rect">
            <a:avLst/>
          </a:prstGeom>
        </p:spPr>
      </p:pic>
      <p:sp>
        <p:nvSpPr>
          <p:cNvPr id="7" name="Tittel 1">
            <a:extLst>
              <a:ext uri="{FF2B5EF4-FFF2-40B4-BE49-F238E27FC236}">
                <a16:creationId xmlns:a16="http://schemas.microsoft.com/office/drawing/2014/main" id="{45DF48B6-7FE2-C5EC-6ABF-B4E54A8219DD}"/>
              </a:ext>
            </a:extLst>
          </p:cNvPr>
          <p:cNvSpPr>
            <a:spLocks noGrp="1"/>
          </p:cNvSpPr>
          <p:nvPr>
            <p:ph type="title"/>
          </p:nvPr>
        </p:nvSpPr>
        <p:spPr>
          <a:xfrm>
            <a:off x="1391200" y="1920967"/>
            <a:ext cx="2628900" cy="2547257"/>
          </a:xfrm>
          <a:noFill/>
        </p:spPr>
        <p:txBody>
          <a:bodyPr vert="horz" lIns="91440" tIns="45720" rIns="91440" bIns="45720" rtlCol="0" anchor="ctr">
            <a:normAutofit/>
          </a:bodyPr>
          <a:lstStyle/>
          <a:p>
            <a:pPr algn="ctr"/>
            <a:r>
              <a:rPr lang="nb-NO" sz="3600" b="1" kern="1200" dirty="0">
                <a:latin typeface="+mj-lt"/>
                <a:ea typeface="+mj-ea"/>
                <a:cs typeface="+mj-cs"/>
              </a:rPr>
              <a:t>Film 4: Nettverk og å søke hjelp</a:t>
            </a:r>
          </a:p>
        </p:txBody>
      </p:sp>
    </p:spTree>
    <p:extLst>
      <p:ext uri="{BB962C8B-B14F-4D97-AF65-F5344CB8AC3E}">
        <p14:creationId xmlns:p14="http://schemas.microsoft.com/office/powerpoint/2010/main" val="195526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EC31C4-14FE-E54A-A27B-1EC34CAC79E5}"/>
              </a:ext>
            </a:extLst>
          </p:cNvPr>
          <p:cNvSpPr>
            <a:spLocks noGrp="1"/>
          </p:cNvSpPr>
          <p:nvPr>
            <p:ph type="title"/>
          </p:nvPr>
        </p:nvSpPr>
        <p:spPr>
          <a:xfrm>
            <a:off x="1580478" y="936716"/>
            <a:ext cx="4202127" cy="1325563"/>
          </a:xfrm>
        </p:spPr>
        <p:txBody>
          <a:bodyPr>
            <a:noAutofit/>
          </a:bodyPr>
          <a:lstStyle/>
          <a:p>
            <a:r>
              <a:rPr lang="nb-NO" sz="3200" b="1" dirty="0">
                <a:solidFill>
                  <a:schemeClr val="bg1"/>
                </a:solidFill>
              </a:rPr>
              <a:t>Film 4: </a:t>
            </a:r>
            <a:br>
              <a:rPr lang="nb-NO" sz="3200" b="1" dirty="0">
                <a:solidFill>
                  <a:schemeClr val="bg1"/>
                </a:solidFill>
              </a:rPr>
            </a:br>
            <a:r>
              <a:rPr lang="nb-NO" sz="3200" b="1" dirty="0">
                <a:solidFill>
                  <a:schemeClr val="bg1"/>
                </a:solidFill>
              </a:rPr>
              <a:t>Nettverk og å søke hjelp</a:t>
            </a:r>
            <a:endParaRPr lang="en-US" sz="3200" b="1" dirty="0">
              <a:solidFill>
                <a:schemeClr val="bg1"/>
              </a:solidFill>
            </a:endParaRPr>
          </a:p>
        </p:txBody>
      </p:sp>
      <p:sp>
        <p:nvSpPr>
          <p:cNvPr id="8" name="Content Placeholder 7">
            <a:extLst>
              <a:ext uri="{FF2B5EF4-FFF2-40B4-BE49-F238E27FC236}">
                <a16:creationId xmlns:a16="http://schemas.microsoft.com/office/drawing/2014/main" id="{BB55487F-CA35-EB43-9221-4ED6CA1329D5}"/>
              </a:ext>
            </a:extLst>
          </p:cNvPr>
          <p:cNvSpPr>
            <a:spLocks noGrp="1"/>
          </p:cNvSpPr>
          <p:nvPr>
            <p:ph idx="1"/>
          </p:nvPr>
        </p:nvSpPr>
        <p:spPr/>
        <p:txBody>
          <a:bodyPr>
            <a:normAutofit fontScale="92500" lnSpcReduction="20000"/>
          </a:bodyPr>
          <a:lstStyle/>
          <a:p>
            <a:pPr marL="514350" indent="-514350">
              <a:buFont typeface="+mj-lt"/>
              <a:buAutoNum type="arabicPeriod"/>
            </a:pPr>
            <a:r>
              <a:rPr lang="nb-NO" dirty="0"/>
              <a:t>Hvorfor tror dere at menn søker mindre hjelp når de har det vanskelig? </a:t>
            </a:r>
          </a:p>
          <a:p>
            <a:pPr marL="514350" indent="-514350">
              <a:buFont typeface="+mj-lt"/>
              <a:buAutoNum type="arabicPeriod"/>
            </a:pPr>
            <a:r>
              <a:rPr lang="nb-NO" dirty="0"/>
              <a:t>Hvordan vil du møte en venn som har det vanskelig?</a:t>
            </a:r>
          </a:p>
          <a:p>
            <a:pPr marL="514350" indent="-514350">
              <a:buFont typeface="+mj-lt"/>
              <a:buAutoNum type="arabicPeriod"/>
            </a:pPr>
            <a:r>
              <a:rPr lang="nb-NO" dirty="0"/>
              <a:t>Hvordan vil du selv si i fra om at du har det vanskelig? Til hvem vil du henvende deg?</a:t>
            </a:r>
          </a:p>
          <a:p>
            <a:endParaRPr lang="en-US" dirty="0"/>
          </a:p>
        </p:txBody>
      </p:sp>
    </p:spTree>
    <p:extLst>
      <p:ext uri="{BB962C8B-B14F-4D97-AF65-F5344CB8AC3E}">
        <p14:creationId xmlns:p14="http://schemas.microsoft.com/office/powerpoint/2010/main" val="1556500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Snakk om det, mann!">
            <a:hlinkClick r:id="" action="ppaction://media"/>
            <a:extLst>
              <a:ext uri="{FF2B5EF4-FFF2-40B4-BE49-F238E27FC236}">
                <a16:creationId xmlns:a16="http://schemas.microsoft.com/office/drawing/2014/main" id="{591131C8-2B8A-08DB-9475-DB30D8F1F06E}"/>
              </a:ext>
            </a:extLst>
          </p:cNvPr>
          <p:cNvPicPr>
            <a:picLocks noGrp="1" noRot="1" noChangeAspect="1"/>
          </p:cNvPicPr>
          <p:nvPr>
            <p:ph idx="1"/>
            <a:videoFile r:link="rId1"/>
          </p:nvPr>
        </p:nvPicPr>
        <p:blipFill>
          <a:blip r:embed="rId3"/>
          <a:stretch>
            <a:fillRect/>
          </a:stretch>
        </p:blipFill>
        <p:spPr>
          <a:xfrm>
            <a:off x="4777316" y="1512288"/>
            <a:ext cx="6780700" cy="3831095"/>
          </a:xfrm>
          <a:prstGeom prst="rect">
            <a:avLst/>
          </a:prstGeom>
        </p:spPr>
      </p:pic>
      <p:pic>
        <p:nvPicPr>
          <p:cNvPr id="6" name="Picture 5" descr="A picture containing graphics&#10;&#10;Description automatically generated">
            <a:extLst>
              <a:ext uri="{FF2B5EF4-FFF2-40B4-BE49-F238E27FC236}">
                <a16:creationId xmlns:a16="http://schemas.microsoft.com/office/drawing/2014/main" id="{686EDC52-6CC1-ACA6-CC64-C4A569855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689" y="360260"/>
            <a:ext cx="9606988" cy="5403931"/>
          </a:xfrm>
          <a:prstGeom prst="rect">
            <a:avLst/>
          </a:prstGeom>
        </p:spPr>
      </p:pic>
      <p:sp>
        <p:nvSpPr>
          <p:cNvPr id="7" name="Tittel 1">
            <a:extLst>
              <a:ext uri="{FF2B5EF4-FFF2-40B4-BE49-F238E27FC236}">
                <a16:creationId xmlns:a16="http://schemas.microsoft.com/office/drawing/2014/main" id="{4501109F-D3FB-147C-C524-863A66B2C96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nb-NO" sz="3600" b="1" dirty="0">
                <a:solidFill>
                  <a:schemeClr val="bg1"/>
                </a:solidFill>
              </a:rPr>
              <a:t>Film 5: Gode råd til en som har det tøft</a:t>
            </a:r>
            <a:endParaRPr lang="en-US" sz="3600" b="1" kern="1200" dirty="0">
              <a:solidFill>
                <a:schemeClr val="bg1"/>
              </a:solidFill>
              <a:latin typeface="+mj-lt"/>
              <a:ea typeface="+mj-ea"/>
              <a:cs typeface="+mj-cs"/>
            </a:endParaRPr>
          </a:p>
        </p:txBody>
      </p:sp>
    </p:spTree>
    <p:extLst>
      <p:ext uri="{BB962C8B-B14F-4D97-AF65-F5344CB8AC3E}">
        <p14:creationId xmlns:p14="http://schemas.microsoft.com/office/powerpoint/2010/main" val="234482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red text&#10;&#10;Description automatically generated with low confidence">
            <a:extLst>
              <a:ext uri="{FF2B5EF4-FFF2-40B4-BE49-F238E27FC236}">
                <a16:creationId xmlns:a16="http://schemas.microsoft.com/office/drawing/2014/main" id="{4D864C43-BEF1-06F1-F63E-4F00C5AF7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060" y="3189081"/>
            <a:ext cx="3346513" cy="1115504"/>
          </a:xfrm>
          <a:prstGeom prst="rect">
            <a:avLst/>
          </a:prstGeom>
        </p:spPr>
      </p:pic>
      <p:pic>
        <p:nvPicPr>
          <p:cNvPr id="5" name="Picture 4" descr="A black and white logo of a ship&#10;&#10;Description automatically generated with medium confidence">
            <a:extLst>
              <a:ext uri="{FF2B5EF4-FFF2-40B4-BE49-F238E27FC236}">
                <a16:creationId xmlns:a16="http://schemas.microsoft.com/office/drawing/2014/main" id="{BC1C8950-2155-3922-4FA2-A466460B7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678" y="4182898"/>
            <a:ext cx="836172" cy="1016668"/>
          </a:xfrm>
          <a:prstGeom prst="rect">
            <a:avLst/>
          </a:prstGeom>
        </p:spPr>
      </p:pic>
      <p:pic>
        <p:nvPicPr>
          <p:cNvPr id="6" name="Picture 5" descr="A picture containing graphics, font, screenshot, graphic design&#10;&#10;Description automatically generated">
            <a:extLst>
              <a:ext uri="{FF2B5EF4-FFF2-40B4-BE49-F238E27FC236}">
                <a16:creationId xmlns:a16="http://schemas.microsoft.com/office/drawing/2014/main" id="{9E4E3A82-3789-5BAB-82A2-F806F3B65B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8625" y="4182898"/>
            <a:ext cx="1672998" cy="1016668"/>
          </a:xfrm>
          <a:prstGeom prst="rect">
            <a:avLst/>
          </a:prstGeom>
        </p:spPr>
      </p:pic>
      <p:pic>
        <p:nvPicPr>
          <p:cNvPr id="7" name="Picture 6" descr="A picture containing symbol, emblem, logo, trademark&#10;&#10;Description automatically generated">
            <a:extLst>
              <a:ext uri="{FF2B5EF4-FFF2-40B4-BE49-F238E27FC236}">
                <a16:creationId xmlns:a16="http://schemas.microsoft.com/office/drawing/2014/main" id="{E953CC0A-68C5-5668-3F5C-E6469459C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7689" y="1611192"/>
            <a:ext cx="1432782" cy="1424387"/>
          </a:xfrm>
          <a:prstGeom prst="rect">
            <a:avLst/>
          </a:prstGeom>
        </p:spPr>
      </p:pic>
      <p:sp>
        <p:nvSpPr>
          <p:cNvPr id="10" name="TextBox 9">
            <a:extLst>
              <a:ext uri="{FF2B5EF4-FFF2-40B4-BE49-F238E27FC236}">
                <a16:creationId xmlns:a16="http://schemas.microsoft.com/office/drawing/2014/main" id="{4CA28954-A46E-D1A5-25AC-22FE2F9F6DA7}"/>
              </a:ext>
            </a:extLst>
          </p:cNvPr>
          <p:cNvSpPr txBox="1"/>
          <p:nvPr/>
        </p:nvSpPr>
        <p:spPr>
          <a:xfrm>
            <a:off x="4899867" y="5941045"/>
            <a:ext cx="1788426" cy="369332"/>
          </a:xfrm>
          <a:prstGeom prst="rect">
            <a:avLst/>
          </a:prstGeom>
          <a:noFill/>
        </p:spPr>
        <p:txBody>
          <a:bodyPr wrap="square">
            <a:spAutoFit/>
          </a:bodyPr>
          <a:lstStyle/>
          <a:p>
            <a:r>
              <a:rPr lang="en-GB" dirty="0"/>
              <a:t>@</a:t>
            </a:r>
            <a:r>
              <a:rPr lang="en-GB" dirty="0" err="1"/>
              <a:t>KUNlikestilling</a:t>
            </a:r>
            <a:endParaRPr lang="en-GB" dirty="0"/>
          </a:p>
        </p:txBody>
      </p:sp>
      <p:sp>
        <p:nvSpPr>
          <p:cNvPr id="12" name="TextBox 11">
            <a:extLst>
              <a:ext uri="{FF2B5EF4-FFF2-40B4-BE49-F238E27FC236}">
                <a16:creationId xmlns:a16="http://schemas.microsoft.com/office/drawing/2014/main" id="{FD35B58B-EF5B-7D0B-6026-12AF6348644B}"/>
              </a:ext>
            </a:extLst>
          </p:cNvPr>
          <p:cNvSpPr txBox="1"/>
          <p:nvPr/>
        </p:nvSpPr>
        <p:spPr>
          <a:xfrm>
            <a:off x="1687168" y="2138719"/>
            <a:ext cx="6177168" cy="369332"/>
          </a:xfrm>
          <a:prstGeom prst="rect">
            <a:avLst/>
          </a:prstGeom>
          <a:noFill/>
        </p:spPr>
        <p:txBody>
          <a:bodyPr wrap="square">
            <a:spAutoFit/>
          </a:bodyPr>
          <a:lstStyle/>
          <a:p>
            <a:endParaRPr lang="en-NO" dirty="0"/>
          </a:p>
        </p:txBody>
      </p:sp>
    </p:spTree>
    <p:extLst>
      <p:ext uri="{BB962C8B-B14F-4D97-AF65-F5344CB8AC3E}">
        <p14:creationId xmlns:p14="http://schemas.microsoft.com/office/powerpoint/2010/main" val="105635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FF5613-38E0-844A-AC7A-641BB76682FA}"/>
              </a:ext>
            </a:extLst>
          </p:cNvPr>
          <p:cNvSpPr>
            <a:spLocks noGrp="1"/>
          </p:cNvSpPr>
          <p:nvPr>
            <p:ph type="title"/>
          </p:nvPr>
        </p:nvSpPr>
        <p:spPr>
          <a:xfrm>
            <a:off x="460625" y="346958"/>
            <a:ext cx="8464305" cy="1325563"/>
          </a:xfrm>
        </p:spPr>
        <p:txBody>
          <a:bodyPr/>
          <a:lstStyle/>
          <a:p>
            <a:r>
              <a:rPr lang="en-US" b="1" dirty="0" err="1">
                <a:solidFill>
                  <a:schemeClr val="tx2"/>
                </a:solidFill>
              </a:rPr>
              <a:t>Først</a:t>
            </a:r>
            <a:r>
              <a:rPr lang="en-US" b="1" dirty="0">
                <a:solidFill>
                  <a:schemeClr val="tx2"/>
                </a:solidFill>
              </a:rPr>
              <a:t> </a:t>
            </a:r>
            <a:r>
              <a:rPr lang="en-US" b="1" dirty="0" err="1">
                <a:solidFill>
                  <a:schemeClr val="tx2"/>
                </a:solidFill>
              </a:rPr>
              <a:t>noen</a:t>
            </a:r>
            <a:r>
              <a:rPr lang="en-US" b="1" dirty="0">
                <a:solidFill>
                  <a:schemeClr val="tx2"/>
                </a:solidFill>
              </a:rPr>
              <a:t> </a:t>
            </a:r>
            <a:r>
              <a:rPr lang="en-US" b="1" dirty="0" err="1">
                <a:solidFill>
                  <a:schemeClr val="tx2"/>
                </a:solidFill>
              </a:rPr>
              <a:t>spørsmål</a:t>
            </a:r>
            <a:r>
              <a:rPr lang="en-US" b="1" dirty="0">
                <a:solidFill>
                  <a:schemeClr val="tx2"/>
                </a:solidFill>
              </a:rPr>
              <a:t> om </a:t>
            </a:r>
            <a:r>
              <a:rPr lang="en-US" b="1" dirty="0" err="1">
                <a:solidFill>
                  <a:schemeClr val="tx2"/>
                </a:solidFill>
              </a:rPr>
              <a:t>menn</a:t>
            </a:r>
            <a:r>
              <a:rPr lang="en-US" b="1" dirty="0">
                <a:solidFill>
                  <a:schemeClr val="tx2"/>
                </a:solidFill>
              </a:rPr>
              <a:t> </a:t>
            </a:r>
            <a:r>
              <a:rPr lang="en-US" b="1" dirty="0" err="1">
                <a:solidFill>
                  <a:schemeClr val="tx2"/>
                </a:solidFill>
              </a:rPr>
              <a:t>og</a:t>
            </a:r>
            <a:r>
              <a:rPr lang="en-US" b="1" dirty="0">
                <a:solidFill>
                  <a:schemeClr val="tx2"/>
                </a:solidFill>
              </a:rPr>
              <a:t> </a:t>
            </a:r>
            <a:r>
              <a:rPr lang="en-US" b="1" dirty="0" err="1">
                <a:solidFill>
                  <a:schemeClr val="tx2"/>
                </a:solidFill>
              </a:rPr>
              <a:t>maskulinitet</a:t>
            </a:r>
            <a:endParaRPr lang="en-US" b="1" dirty="0">
              <a:solidFill>
                <a:schemeClr val="tx2"/>
              </a:solidFill>
            </a:endParaRPr>
          </a:p>
        </p:txBody>
      </p:sp>
      <p:sp>
        <p:nvSpPr>
          <p:cNvPr id="2" name="TekstSylinder 1">
            <a:extLst>
              <a:ext uri="{FF2B5EF4-FFF2-40B4-BE49-F238E27FC236}">
                <a16:creationId xmlns:a16="http://schemas.microsoft.com/office/drawing/2014/main" id="{DDAB8BD6-2526-B184-3117-BAE76AE9BC7D}"/>
              </a:ext>
            </a:extLst>
          </p:cNvPr>
          <p:cNvSpPr txBox="1"/>
          <p:nvPr/>
        </p:nvSpPr>
        <p:spPr>
          <a:xfrm>
            <a:off x="460625" y="1714929"/>
            <a:ext cx="469877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b-NO" dirty="0"/>
          </a:p>
          <a:p>
            <a:r>
              <a:rPr lang="nb-NO" dirty="0"/>
              <a:t>Nevn en person som du mener er et godt mannlig forbilde? Hvorfor tenker du/dere at han er et godt forbilde – hvilke egenskaper eller kvaliteter har han?</a:t>
            </a:r>
          </a:p>
          <a:p>
            <a:endParaRPr lang="nb-NO" dirty="0"/>
          </a:p>
          <a:p>
            <a:r>
              <a:rPr lang="nb-NO" dirty="0"/>
              <a:t>Tror du det er lettere eller vanskeligere å være mann i dag enn for hundre år siden? Hva er eventuelt lettere og hva er vanskeligere, nå enn før? </a:t>
            </a:r>
          </a:p>
          <a:p>
            <a:endParaRPr lang="nb-NO" dirty="0"/>
          </a:p>
          <a:p>
            <a:r>
              <a:rPr lang="nb-NO" dirty="0"/>
              <a:t>Tror du at det er vanskeligere for gutter å snakke om hvordan de har det? Hvorfor/hvorfor ikke? </a:t>
            </a:r>
          </a:p>
        </p:txBody>
      </p:sp>
    </p:spTree>
    <p:extLst>
      <p:ext uri="{BB962C8B-B14F-4D97-AF65-F5344CB8AC3E}">
        <p14:creationId xmlns:p14="http://schemas.microsoft.com/office/powerpoint/2010/main" val="4175955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FF5613-38E0-844A-AC7A-641BB76682FA}"/>
              </a:ext>
            </a:extLst>
          </p:cNvPr>
          <p:cNvSpPr>
            <a:spLocks noGrp="1"/>
          </p:cNvSpPr>
          <p:nvPr>
            <p:ph type="title"/>
          </p:nvPr>
        </p:nvSpPr>
        <p:spPr>
          <a:xfrm>
            <a:off x="571752" y="389366"/>
            <a:ext cx="8464305" cy="1325563"/>
          </a:xfrm>
        </p:spPr>
        <p:txBody>
          <a:bodyPr/>
          <a:lstStyle/>
          <a:p>
            <a:r>
              <a:rPr lang="en-US" b="1" noProof="1">
                <a:solidFill>
                  <a:schemeClr val="tx2"/>
                </a:solidFill>
              </a:rPr>
              <a:t>…og noen spørsmål om psykisk helse</a:t>
            </a:r>
            <a:endParaRPr lang="en-US" b="1" dirty="0">
              <a:solidFill>
                <a:schemeClr val="tx2"/>
              </a:solidFill>
            </a:endParaRPr>
          </a:p>
        </p:txBody>
      </p:sp>
      <p:sp>
        <p:nvSpPr>
          <p:cNvPr id="2" name="TekstSylinder 1">
            <a:extLst>
              <a:ext uri="{FF2B5EF4-FFF2-40B4-BE49-F238E27FC236}">
                <a16:creationId xmlns:a16="http://schemas.microsoft.com/office/drawing/2014/main" id="{DDAB8BD6-2526-B184-3117-BAE76AE9BC7D}"/>
              </a:ext>
            </a:extLst>
          </p:cNvPr>
          <p:cNvSpPr txBox="1"/>
          <p:nvPr/>
        </p:nvSpPr>
        <p:spPr>
          <a:xfrm>
            <a:off x="460625" y="1714929"/>
            <a:ext cx="481382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Hvis du hadde hatt det vanskelig, hvem hadde du snakket med? </a:t>
            </a:r>
          </a:p>
          <a:p>
            <a:r>
              <a:rPr lang="nb-NO" dirty="0"/>
              <a:t>(Venner, Mamma, Pappa, Helsesykepleier, fastlegen, lærer, besteforeldre, venner på nett, andre)</a:t>
            </a:r>
          </a:p>
          <a:p>
            <a:endParaRPr lang="nb-NO" dirty="0"/>
          </a:p>
          <a:p>
            <a:r>
              <a:rPr lang="nb-NO" dirty="0"/>
              <a:t>Tror du det er vanlig å tenke at man må være “helt på </a:t>
            </a:r>
            <a:r>
              <a:rPr lang="nb-NO" dirty="0" err="1"/>
              <a:t>bånn</a:t>
            </a:r>
            <a:r>
              <a:rPr lang="nb-NO" dirty="0"/>
              <a:t>” før det er greit å si at man har det vanskelig? </a:t>
            </a:r>
          </a:p>
          <a:p>
            <a:endParaRPr lang="nb-NO" dirty="0"/>
          </a:p>
          <a:p>
            <a:r>
              <a:rPr lang="nb-NO" dirty="0"/>
              <a:t>Synes du det er lett å spørre andre om hvordan de egentlig har det? </a:t>
            </a:r>
          </a:p>
        </p:txBody>
      </p:sp>
    </p:spTree>
    <p:extLst>
      <p:ext uri="{BB962C8B-B14F-4D97-AF65-F5344CB8AC3E}">
        <p14:creationId xmlns:p14="http://schemas.microsoft.com/office/powerpoint/2010/main" val="250934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OM OPPVEKST OG FORVENTNINGER">
            <a:hlinkClick r:id="" action="ppaction://media"/>
            <a:extLst>
              <a:ext uri="{FF2B5EF4-FFF2-40B4-BE49-F238E27FC236}">
                <a16:creationId xmlns:a16="http://schemas.microsoft.com/office/drawing/2014/main" id="{8CD63272-4F70-C851-C1F5-C91F8DFFBDFC}"/>
              </a:ext>
            </a:extLst>
          </p:cNvPr>
          <p:cNvPicPr>
            <a:picLocks noGrp="1" noRot="1" noChangeAspect="1"/>
          </p:cNvPicPr>
          <p:nvPr>
            <p:ph idx="1"/>
            <a:videoFile r:link="rId1"/>
          </p:nvPr>
        </p:nvPicPr>
        <p:blipFill>
          <a:blip r:embed="rId3"/>
          <a:stretch>
            <a:fillRect/>
          </a:stretch>
        </p:blipFill>
        <p:spPr>
          <a:xfrm>
            <a:off x="4777316" y="1512288"/>
            <a:ext cx="6780700" cy="3831095"/>
          </a:xfrm>
          <a:prstGeom prst="rect">
            <a:avLst/>
          </a:prstGeom>
        </p:spPr>
      </p:pic>
      <p:pic>
        <p:nvPicPr>
          <p:cNvPr id="5" name="Picture 4" descr="A picture containing graphics&#10;&#10;Description automatically generated">
            <a:extLst>
              <a:ext uri="{FF2B5EF4-FFF2-40B4-BE49-F238E27FC236}">
                <a16:creationId xmlns:a16="http://schemas.microsoft.com/office/drawing/2014/main" id="{772DE59B-71DE-DC34-BF11-9FCDD13D2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638" y="505027"/>
            <a:ext cx="10069830" cy="5664279"/>
          </a:xfrm>
          <a:prstGeom prst="rect">
            <a:avLst/>
          </a:prstGeom>
        </p:spPr>
      </p:pic>
      <p:sp>
        <p:nvSpPr>
          <p:cNvPr id="6" name="Tittel 1">
            <a:extLst>
              <a:ext uri="{FF2B5EF4-FFF2-40B4-BE49-F238E27FC236}">
                <a16:creationId xmlns:a16="http://schemas.microsoft.com/office/drawing/2014/main" id="{443E3F43-9ED4-D381-01AE-F644B8B65B55}"/>
              </a:ext>
            </a:extLst>
          </p:cNvPr>
          <p:cNvSpPr>
            <a:spLocks noGrp="1"/>
          </p:cNvSpPr>
          <p:nvPr>
            <p:ph type="title"/>
          </p:nvPr>
        </p:nvSpPr>
        <p:spPr>
          <a:xfrm>
            <a:off x="825616" y="1932542"/>
            <a:ext cx="2729877" cy="2547257"/>
          </a:xfrm>
          <a:noFill/>
        </p:spPr>
        <p:txBody>
          <a:bodyPr vert="horz" lIns="91440" tIns="45720" rIns="91440" bIns="45720" rtlCol="0" anchor="ctr">
            <a:normAutofit/>
          </a:bodyPr>
          <a:lstStyle/>
          <a:p>
            <a:pPr algn="ctr"/>
            <a:r>
              <a:rPr lang="nb-NO" sz="3600" b="1" kern="1200" dirty="0">
                <a:solidFill>
                  <a:srgbClr val="FFFFFF"/>
                </a:solidFill>
                <a:latin typeface="+mj-lt"/>
                <a:ea typeface="+mj-ea"/>
                <a:cs typeface="+mj-cs"/>
              </a:rPr>
              <a:t>Film 1: Oppvekst</a:t>
            </a:r>
            <a:r>
              <a:rPr lang="nb-NO" sz="3600" b="1" dirty="0">
                <a:solidFill>
                  <a:srgbClr val="FFFFFF"/>
                </a:solidFill>
              </a:rPr>
              <a:t> og </a:t>
            </a:r>
            <a:r>
              <a:rPr lang="nb-NO" sz="3600" b="1" kern="1200" dirty="0">
                <a:solidFill>
                  <a:srgbClr val="FFFFFF"/>
                </a:solidFill>
                <a:latin typeface="+mj-lt"/>
                <a:ea typeface="+mj-ea"/>
                <a:cs typeface="+mj-cs"/>
              </a:rPr>
              <a:t>forventninger</a:t>
            </a:r>
          </a:p>
        </p:txBody>
      </p:sp>
    </p:spTree>
    <p:extLst>
      <p:ext uri="{BB962C8B-B14F-4D97-AF65-F5344CB8AC3E}">
        <p14:creationId xmlns:p14="http://schemas.microsoft.com/office/powerpoint/2010/main" val="256171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t="-69000" b="-69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91F355-13DD-4942-B909-C23B7F725421}"/>
              </a:ext>
            </a:extLst>
          </p:cNvPr>
          <p:cNvSpPr>
            <a:spLocks noGrp="1"/>
          </p:cNvSpPr>
          <p:nvPr>
            <p:ph type="title"/>
          </p:nvPr>
        </p:nvSpPr>
        <p:spPr>
          <a:xfrm>
            <a:off x="684088" y="605583"/>
            <a:ext cx="9585397" cy="1076543"/>
          </a:xfrm>
        </p:spPr>
        <p:txBody>
          <a:bodyPr>
            <a:normAutofit/>
          </a:bodyPr>
          <a:lstStyle/>
          <a:p>
            <a:r>
              <a:rPr lang="nb-NO" sz="3800" b="1" dirty="0">
                <a:solidFill>
                  <a:schemeClr val="tx2"/>
                </a:solidFill>
              </a:rPr>
              <a:t>Spørsmål til filmen om oppvekst og forventinger</a:t>
            </a:r>
            <a:endParaRPr lang="en-US" sz="3800" b="1" dirty="0">
              <a:solidFill>
                <a:schemeClr val="tx2"/>
              </a:solidFill>
              <a:ea typeface="Calibri Light"/>
              <a:cs typeface="Calibri Light"/>
            </a:endParaRPr>
          </a:p>
        </p:txBody>
      </p:sp>
      <p:sp>
        <p:nvSpPr>
          <p:cNvPr id="8" name="Content Placeholder 7">
            <a:extLst>
              <a:ext uri="{FF2B5EF4-FFF2-40B4-BE49-F238E27FC236}">
                <a16:creationId xmlns:a16="http://schemas.microsoft.com/office/drawing/2014/main" id="{4716CD78-C80F-5E45-B7EB-6CE81B4EE85D}"/>
              </a:ext>
            </a:extLst>
          </p:cNvPr>
          <p:cNvSpPr>
            <a:spLocks noGrp="1"/>
          </p:cNvSpPr>
          <p:nvPr>
            <p:ph idx="1"/>
          </p:nvPr>
        </p:nvSpPr>
        <p:spPr/>
        <p:txBody>
          <a:bodyPr vert="horz" lIns="91440" tIns="45720" rIns="91440" bIns="45720" rtlCol="0" anchor="t">
            <a:normAutofit fontScale="85000" lnSpcReduction="20000"/>
          </a:bodyPr>
          <a:lstStyle/>
          <a:p>
            <a:pPr marL="514350" indent="-514350">
              <a:buFont typeface="+mj-lt"/>
              <a:buAutoNum type="arabicPeriod"/>
            </a:pPr>
            <a:r>
              <a:rPr lang="nb-NO" dirty="0"/>
              <a:t>Tror du gutter og menn i dag opplever press på å være en viss type mann?</a:t>
            </a:r>
          </a:p>
          <a:p>
            <a:pPr marL="514350" indent="-514350">
              <a:buFont typeface="+mj-lt"/>
              <a:buAutoNum type="arabicPeriod"/>
            </a:pPr>
            <a:r>
              <a:rPr lang="nb-NO" dirty="0"/>
              <a:t>Er det andre ting man kan snakke om med en mamma enn en pappa?</a:t>
            </a:r>
          </a:p>
          <a:p>
            <a:pPr marL="514350" indent="-514350">
              <a:buAutoNum type="arabicPeriod"/>
            </a:pPr>
            <a:r>
              <a:rPr lang="nb-NO" dirty="0">
                <a:solidFill>
                  <a:srgbClr val="000000"/>
                </a:solidFill>
                <a:ea typeface="Calibri" panose="020F0502020204030204"/>
                <a:cs typeface="Calibri" panose="020F0502020204030204"/>
              </a:rPr>
              <a:t>3.Hamza har tilsynelatende ting på stell, likevel føler han at livet er tomt. Hva kan være årsaker til at folk kan oppleve verden som “grå og trist” selv om de har “alt”?</a:t>
            </a:r>
          </a:p>
        </p:txBody>
      </p:sp>
      <p:sp>
        <p:nvSpPr>
          <p:cNvPr id="5" name="Subtitle 4">
            <a:extLst>
              <a:ext uri="{FF2B5EF4-FFF2-40B4-BE49-F238E27FC236}">
                <a16:creationId xmlns:a16="http://schemas.microsoft.com/office/drawing/2014/main" id="{6EE7693D-1350-CB4C-B08F-184FF7E02541}"/>
              </a:ext>
            </a:extLst>
          </p:cNvPr>
          <p:cNvSpPr>
            <a:spLocks noGrp="1"/>
          </p:cNvSpPr>
          <p:nvPr>
            <p:ph type="subTitle" idx="13"/>
          </p:nvPr>
        </p:nvSpPr>
        <p:spPr/>
        <p:txBody>
          <a:bodyPr vert="horz" lIns="91440" tIns="45720" rIns="91440" bIns="45720" rtlCol="0" anchor="t">
            <a:normAutofit/>
          </a:bodyPr>
          <a:lstStyle/>
          <a:p>
            <a:pPr algn="l"/>
            <a:r>
              <a:rPr lang="nb-NO" dirty="0">
                <a:solidFill>
                  <a:schemeClr val="bg1"/>
                </a:solidFill>
              </a:rPr>
              <a:t> Vet dere hvor man kan henvende seg hvis man har det sånn som Hamza?</a:t>
            </a:r>
          </a:p>
        </p:txBody>
      </p:sp>
    </p:spTree>
    <p:extLst>
      <p:ext uri="{BB962C8B-B14F-4D97-AF65-F5344CB8AC3E}">
        <p14:creationId xmlns:p14="http://schemas.microsoft.com/office/powerpoint/2010/main" val="115752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5" descr="OM VENNER OG MOBBING">
            <a:hlinkClick r:id="" action="ppaction://media"/>
            <a:extLst>
              <a:ext uri="{FF2B5EF4-FFF2-40B4-BE49-F238E27FC236}">
                <a16:creationId xmlns:a16="http://schemas.microsoft.com/office/drawing/2014/main" id="{8750CE14-4D07-1A40-A079-29706CF7D977}"/>
              </a:ext>
            </a:extLst>
          </p:cNvPr>
          <p:cNvPicPr>
            <a:picLocks noGrp="1" noRot="1" noChangeAspect="1"/>
          </p:cNvPicPr>
          <p:nvPr>
            <p:ph idx="1"/>
            <a:videoFile r:link="rId1"/>
          </p:nvPr>
        </p:nvPicPr>
        <p:blipFill>
          <a:blip r:embed="rId3"/>
          <a:stretch>
            <a:fillRect/>
          </a:stretch>
        </p:blipFill>
        <p:spPr>
          <a:xfrm>
            <a:off x="4777316" y="1512288"/>
            <a:ext cx="6780700" cy="3831095"/>
          </a:xfrm>
          <a:prstGeom prst="rect">
            <a:avLst/>
          </a:prstGeom>
        </p:spPr>
      </p:pic>
      <p:pic>
        <p:nvPicPr>
          <p:cNvPr id="6" name="Picture 5">
            <a:extLst>
              <a:ext uri="{FF2B5EF4-FFF2-40B4-BE49-F238E27FC236}">
                <a16:creationId xmlns:a16="http://schemas.microsoft.com/office/drawing/2014/main" id="{26F1F5EC-BD19-461F-D096-E4D9C2B1D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84" y="828321"/>
            <a:ext cx="9246857" cy="5201357"/>
          </a:xfrm>
          <a:prstGeom prst="rect">
            <a:avLst/>
          </a:prstGeom>
        </p:spPr>
      </p:pic>
      <p:sp>
        <p:nvSpPr>
          <p:cNvPr id="7" name="Tittel 1">
            <a:extLst>
              <a:ext uri="{FF2B5EF4-FFF2-40B4-BE49-F238E27FC236}">
                <a16:creationId xmlns:a16="http://schemas.microsoft.com/office/drawing/2014/main" id="{3837D506-ADEC-1C81-3637-1064620741E1}"/>
              </a:ext>
            </a:extLst>
          </p:cNvPr>
          <p:cNvSpPr>
            <a:spLocks noGrp="1"/>
          </p:cNvSpPr>
          <p:nvPr>
            <p:ph type="title"/>
          </p:nvPr>
        </p:nvSpPr>
        <p:spPr>
          <a:xfrm>
            <a:off x="1237045" y="2154206"/>
            <a:ext cx="2628900" cy="2547257"/>
          </a:xfrm>
          <a:noFill/>
        </p:spPr>
        <p:txBody>
          <a:bodyPr vert="horz" lIns="91440" tIns="45720" rIns="91440" bIns="45720" rtlCol="0" anchor="ctr">
            <a:normAutofit/>
          </a:bodyPr>
          <a:lstStyle/>
          <a:p>
            <a:pPr algn="ctr"/>
            <a:r>
              <a:rPr lang="nb-NO" sz="3600" b="1" kern="1200" dirty="0">
                <a:latin typeface="+mj-lt"/>
                <a:ea typeface="+mj-ea"/>
                <a:cs typeface="+mj-cs"/>
              </a:rPr>
              <a:t>Film 2: Venner og mobbing</a:t>
            </a:r>
          </a:p>
        </p:txBody>
      </p:sp>
    </p:spTree>
    <p:extLst>
      <p:ext uri="{BB962C8B-B14F-4D97-AF65-F5344CB8AC3E}">
        <p14:creationId xmlns:p14="http://schemas.microsoft.com/office/powerpoint/2010/main" val="309288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F2669A-E4B2-5E4B-8827-0BB521817ED7}"/>
              </a:ext>
            </a:extLst>
          </p:cNvPr>
          <p:cNvSpPr>
            <a:spLocks noGrp="1"/>
          </p:cNvSpPr>
          <p:nvPr>
            <p:ph type="title"/>
          </p:nvPr>
        </p:nvSpPr>
        <p:spPr/>
        <p:txBody>
          <a:bodyPr>
            <a:normAutofit/>
          </a:bodyPr>
          <a:lstStyle/>
          <a:p>
            <a:r>
              <a:rPr lang="nb-NO" b="1" dirty="0">
                <a:solidFill>
                  <a:schemeClr val="tx2"/>
                </a:solidFill>
              </a:rPr>
              <a:t>Film 2: Om venner og mobbing</a:t>
            </a:r>
            <a:endParaRPr lang="en-US" b="1" dirty="0">
              <a:solidFill>
                <a:schemeClr val="tx2"/>
              </a:solidFill>
            </a:endParaRPr>
          </a:p>
        </p:txBody>
      </p:sp>
      <p:sp>
        <p:nvSpPr>
          <p:cNvPr id="8" name="Content Placeholder 7">
            <a:extLst>
              <a:ext uri="{FF2B5EF4-FFF2-40B4-BE49-F238E27FC236}">
                <a16:creationId xmlns:a16="http://schemas.microsoft.com/office/drawing/2014/main" id="{33339BE4-27AC-3F47-9C0D-D703E301F4D0}"/>
              </a:ext>
            </a:extLst>
          </p:cNvPr>
          <p:cNvSpPr>
            <a:spLocks noGrp="1"/>
          </p:cNvSpPr>
          <p:nvPr>
            <p:ph idx="1"/>
          </p:nvPr>
        </p:nvSpPr>
        <p:spPr/>
        <p:txBody>
          <a:bodyPr vert="horz" lIns="91440" tIns="45720" rIns="91440" bIns="45720" rtlCol="0" anchor="t">
            <a:normAutofit fontScale="77500" lnSpcReduction="20000"/>
          </a:bodyPr>
          <a:lstStyle/>
          <a:p>
            <a:pPr marL="514350" indent="-514350">
              <a:buFont typeface="+mj-lt"/>
              <a:buAutoNum type="arabicPeriod"/>
            </a:pPr>
            <a:r>
              <a:rPr lang="nb-NO" dirty="0"/>
              <a:t>Hva tenker du er en god venn? </a:t>
            </a:r>
          </a:p>
          <a:p>
            <a:pPr marL="514350" indent="-514350">
              <a:buFont typeface="+mj-lt"/>
              <a:buAutoNum type="arabicPeriod"/>
            </a:pPr>
            <a:r>
              <a:rPr lang="nb-NO" dirty="0"/>
              <a:t>Hvordan opprettholder man vennskap? Er jenter flinkere på dette enn gutter? Kan man være ensom selv om man er sammen med andre? </a:t>
            </a:r>
          </a:p>
          <a:p>
            <a:pPr marL="514350" indent="-514350">
              <a:buFont typeface="+mj-lt"/>
              <a:buAutoNum type="arabicPeriod"/>
            </a:pPr>
            <a:r>
              <a:rPr lang="nb-NO" dirty="0"/>
              <a:t>Ser vennskap mellom gutter og jenter forskjellig ut? Hva kan være fordeler med å ha mange ulike vennskap?</a:t>
            </a:r>
            <a:endParaRPr lang="nb-NO" dirty="0">
              <a:cs typeface="Calibri"/>
            </a:endParaRPr>
          </a:p>
        </p:txBody>
      </p:sp>
    </p:spTree>
    <p:extLst>
      <p:ext uri="{BB962C8B-B14F-4D97-AF65-F5344CB8AC3E}">
        <p14:creationId xmlns:p14="http://schemas.microsoft.com/office/powerpoint/2010/main" val="27520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5" descr="OM LIVSMESTRING OG OVERGANGSFASER">
            <a:hlinkClick r:id="" action="ppaction://media"/>
            <a:extLst>
              <a:ext uri="{FF2B5EF4-FFF2-40B4-BE49-F238E27FC236}">
                <a16:creationId xmlns:a16="http://schemas.microsoft.com/office/drawing/2014/main" id="{8FAE447A-8ECE-CE2E-6DB1-257F990BE40F}"/>
              </a:ext>
            </a:extLst>
          </p:cNvPr>
          <p:cNvPicPr>
            <a:picLocks noGrp="1" noRot="1" noChangeAspect="1"/>
          </p:cNvPicPr>
          <p:nvPr>
            <p:ph idx="1"/>
            <a:videoFile r:link="rId1"/>
          </p:nvPr>
        </p:nvPicPr>
        <p:blipFill>
          <a:blip r:embed="rId3"/>
          <a:stretch>
            <a:fillRect/>
          </a:stretch>
        </p:blipFill>
        <p:spPr>
          <a:xfrm>
            <a:off x="4777316" y="1512288"/>
            <a:ext cx="6780700" cy="3831095"/>
          </a:xfrm>
          <a:prstGeom prst="rect">
            <a:avLst/>
          </a:prstGeom>
        </p:spPr>
      </p:pic>
      <p:pic>
        <p:nvPicPr>
          <p:cNvPr id="6" name="Picture 5">
            <a:extLst>
              <a:ext uri="{FF2B5EF4-FFF2-40B4-BE49-F238E27FC236}">
                <a16:creationId xmlns:a16="http://schemas.microsoft.com/office/drawing/2014/main" id="{A39978DF-DD0D-F01D-12FD-5DDD7A159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69" y="456838"/>
            <a:ext cx="10567685" cy="5944323"/>
          </a:xfrm>
          <a:prstGeom prst="rect">
            <a:avLst/>
          </a:prstGeom>
        </p:spPr>
      </p:pic>
      <p:sp>
        <p:nvSpPr>
          <p:cNvPr id="7" name="Tittel 1">
            <a:extLst>
              <a:ext uri="{FF2B5EF4-FFF2-40B4-BE49-F238E27FC236}">
                <a16:creationId xmlns:a16="http://schemas.microsoft.com/office/drawing/2014/main" id="{6C487408-101A-722F-7E5B-FD9B06A3E161}"/>
              </a:ext>
            </a:extLst>
          </p:cNvPr>
          <p:cNvSpPr>
            <a:spLocks noGrp="1"/>
          </p:cNvSpPr>
          <p:nvPr>
            <p:ph type="title"/>
          </p:nvPr>
        </p:nvSpPr>
        <p:spPr>
          <a:xfrm>
            <a:off x="849794" y="1847996"/>
            <a:ext cx="2956891" cy="2547257"/>
          </a:xfrm>
          <a:noFill/>
        </p:spPr>
        <p:txBody>
          <a:bodyPr vert="horz" lIns="91440" tIns="45720" rIns="91440" bIns="45720" rtlCol="0" anchor="ctr">
            <a:noAutofit/>
          </a:bodyPr>
          <a:lstStyle/>
          <a:p>
            <a:pPr algn="ctr"/>
            <a:r>
              <a:rPr lang="nb-NO" sz="3600" b="1" kern="1200" dirty="0">
                <a:solidFill>
                  <a:srgbClr val="FFFFFF"/>
                </a:solidFill>
                <a:latin typeface="+mj-lt"/>
                <a:ea typeface="+mj-ea"/>
                <a:cs typeface="+mj-cs"/>
              </a:rPr>
              <a:t>Film 3: Livsmestring og overgangsfaser </a:t>
            </a:r>
          </a:p>
        </p:txBody>
      </p:sp>
    </p:spTree>
    <p:extLst>
      <p:ext uri="{BB962C8B-B14F-4D97-AF65-F5344CB8AC3E}">
        <p14:creationId xmlns:p14="http://schemas.microsoft.com/office/powerpoint/2010/main" val="393428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2E8906-C125-594F-B558-A2215F106C39}"/>
              </a:ext>
            </a:extLst>
          </p:cNvPr>
          <p:cNvSpPr>
            <a:spLocks noGrp="1"/>
          </p:cNvSpPr>
          <p:nvPr>
            <p:ph type="title"/>
          </p:nvPr>
        </p:nvSpPr>
        <p:spPr>
          <a:xfrm>
            <a:off x="838200" y="365125"/>
            <a:ext cx="9448800" cy="1325563"/>
          </a:xfrm>
        </p:spPr>
        <p:txBody>
          <a:bodyPr/>
          <a:lstStyle/>
          <a:p>
            <a:r>
              <a:rPr lang="nb-NO" b="1" dirty="0">
                <a:solidFill>
                  <a:schemeClr val="tx2"/>
                </a:solidFill>
              </a:rPr>
              <a:t>Film 3: Livsmestring og overgangsfaser</a:t>
            </a:r>
            <a:endParaRPr lang="en-US" b="1" dirty="0">
              <a:solidFill>
                <a:schemeClr val="tx2"/>
              </a:solidFill>
            </a:endParaRPr>
          </a:p>
        </p:txBody>
      </p:sp>
      <p:sp>
        <p:nvSpPr>
          <p:cNvPr id="8" name="Content Placeholder 7">
            <a:extLst>
              <a:ext uri="{FF2B5EF4-FFF2-40B4-BE49-F238E27FC236}">
                <a16:creationId xmlns:a16="http://schemas.microsoft.com/office/drawing/2014/main" id="{E16E2F42-3D3B-4E41-9894-374F0FCD3AAE}"/>
              </a:ext>
            </a:extLst>
          </p:cNvPr>
          <p:cNvSpPr>
            <a:spLocks noGrp="1"/>
          </p:cNvSpPr>
          <p:nvPr>
            <p:ph idx="1"/>
          </p:nvPr>
        </p:nvSpPr>
        <p:spPr/>
        <p:txBody>
          <a:bodyPr vert="horz" lIns="91440" tIns="45720" rIns="91440" bIns="45720" rtlCol="0" anchor="t">
            <a:normAutofit fontScale="77500" lnSpcReduction="20000"/>
          </a:bodyPr>
          <a:lstStyle/>
          <a:p>
            <a:pPr marL="514350" indent="-514350">
              <a:buFont typeface="+mj-lt"/>
              <a:buAutoNum type="arabicPeriod"/>
            </a:pPr>
            <a:r>
              <a:rPr lang="nb-NO" dirty="0"/>
              <a:t>Det mest utfordrende med å flytte hjemmefra, hva var det/hva tror dere det blir? Hva gledet/gleder du deg til? </a:t>
            </a:r>
          </a:p>
          <a:p>
            <a:pPr marL="514350" indent="-514350">
              <a:buFont typeface="+mj-lt"/>
              <a:buAutoNum type="arabicPeriod"/>
            </a:pPr>
            <a:r>
              <a:rPr lang="nb-NO" dirty="0"/>
              <a:t>Hva kan man gjøre hvis man har kjærlighetssorg? Hva kan være gode ting å tenke hvis man føler seg avvist? </a:t>
            </a:r>
            <a:endParaRPr lang="nb-NO" dirty="0">
              <a:cs typeface="Calibri"/>
            </a:endParaRPr>
          </a:p>
          <a:p>
            <a:pPr marL="514350" indent="-514350">
              <a:buFont typeface="+mj-lt"/>
              <a:buAutoNum type="arabicPeriod"/>
            </a:pPr>
            <a:r>
              <a:rPr lang="nb-NO" dirty="0"/>
              <a:t>Det at kompisen spurte om han hadde tenkt å ta livet sitt, ble som en slags medisin for Roger. Hva tenker du om dette? Var dette noe som overrasket deg? </a:t>
            </a:r>
          </a:p>
        </p:txBody>
      </p:sp>
    </p:spTree>
    <p:extLst>
      <p:ext uri="{BB962C8B-B14F-4D97-AF65-F5344CB8AC3E}">
        <p14:creationId xmlns:p14="http://schemas.microsoft.com/office/powerpoint/2010/main" val="41592927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FD4D91D563B08438D9119668B40AB86" ma:contentTypeVersion="19" ma:contentTypeDescription="Opprett et nytt dokument." ma:contentTypeScope="" ma:versionID="4fe5e16bb15a630a170d8f084ffe30c4">
  <xsd:schema xmlns:xsd="http://www.w3.org/2001/XMLSchema" xmlns:xs="http://www.w3.org/2001/XMLSchema" xmlns:p="http://schemas.microsoft.com/office/2006/metadata/properties" xmlns:ns2="e3317d8c-004b-454d-a623-33801b5a34ae" xmlns:ns3="bd358e47-464e-475d-a5a7-9fb3fa7ffae4" xmlns:ns4="43e7e4c9-d60e-4513-b2f7-8ffd6e91b882" targetNamespace="http://schemas.microsoft.com/office/2006/metadata/properties" ma:root="true" ma:fieldsID="2a67faa9c276aa42446738166ffce106" ns2:_="" ns3:_="" ns4:_="">
    <xsd:import namespace="e3317d8c-004b-454d-a623-33801b5a34ae"/>
    <xsd:import namespace="bd358e47-464e-475d-a5a7-9fb3fa7ffae4"/>
    <xsd:import namespace="43e7e4c9-d60e-4513-b2f7-8ffd6e91b88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Flow_SignoffStatu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317d8c-004b-454d-a623-33801b5a34ae"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element name="LastSharedByUser" ma:index="10" nillable="true" ma:displayName="Sist delt etter bruker" ma:description="" ma:internalName="LastSharedByUser" ma:readOnly="true">
      <xsd:simpleType>
        <xsd:restriction base="dms:Note">
          <xsd:maxLength value="255"/>
        </xsd:restriction>
      </xsd:simpleType>
    </xsd:element>
    <xsd:element name="LastSharedByTime" ma:index="11" nillable="true" ma:displayName="Sist delt etter klokkeslet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d358e47-464e-475d-a5a7-9fb3fa7ffae4"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_Flow_SignoffStatus" ma:index="23" nillable="true" ma:displayName="Godkjenningsstatus" ma:internalName="Godkjenningsstatus">
      <xsd:simpleType>
        <xsd:restriction base="dms:Text"/>
      </xsd:simpleType>
    </xsd:element>
    <xsd:element name="lcf76f155ced4ddcb4097134ff3c332f" ma:index="25" nillable="true" ma:taxonomy="true" ma:internalName="lcf76f155ced4ddcb4097134ff3c332f" ma:taxonomyFieldName="MediaServiceImageTags" ma:displayName="Bildemerkelapper" ma:readOnly="false" ma:fieldId="{5cf76f15-5ced-4ddc-b409-7134ff3c332f}" ma:taxonomyMulti="true" ma:sspId="058eb9fd-3ad0-4f62-a594-8cd2f3ca3a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3e7e4c9-d60e-4513-b2f7-8ffd6e91b882"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ce493f3f-1ddc-46c6-92b8-53e1e19686c1}" ma:internalName="TaxCatchAll" ma:showField="CatchAllData" ma:web="43e7e4c9-d60e-4513-b2f7-8ffd6e91b8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81A71D-9137-48F5-AF65-0C544FF1D7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317d8c-004b-454d-a623-33801b5a34ae"/>
    <ds:schemaRef ds:uri="bd358e47-464e-475d-a5a7-9fb3fa7ffae4"/>
    <ds:schemaRef ds:uri="43e7e4c9-d60e-4513-b2f7-8ffd6e91b8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A440E1-95E5-4D75-B8BA-C330FB47F3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1437</TotalTime>
  <Words>612</Words>
  <Application>Microsoft Macintosh PowerPoint</Application>
  <PresentationFormat>Widescreen</PresentationFormat>
  <Paragraphs>53</Paragraphs>
  <Slides>13</Slides>
  <Notes>7</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Office-tema</vt:lpstr>
      <vt:lpstr>Film og  spørsmål om  menn, maskulinitet og psykisk helse </vt:lpstr>
      <vt:lpstr>Først noen spørsmål om menn og maskulinitet</vt:lpstr>
      <vt:lpstr>…og noen spørsmål om psykisk helse</vt:lpstr>
      <vt:lpstr>Film 1: Oppvekst og forventninger</vt:lpstr>
      <vt:lpstr>Spørsmål til filmen om oppvekst og forventinger</vt:lpstr>
      <vt:lpstr>Film 2: Venner og mobbing</vt:lpstr>
      <vt:lpstr>Film 2: Om venner og mobbing</vt:lpstr>
      <vt:lpstr>Film 3: Livsmestring og overgangsfaser </vt:lpstr>
      <vt:lpstr>Film 3: Livsmestring og overgangsfaser</vt:lpstr>
      <vt:lpstr>Film 4: Nettverk og å søke hjelp</vt:lpstr>
      <vt:lpstr>Film 4:  Nettverk og å søke hjelp</vt:lpstr>
      <vt:lpstr>Film 5: Gode råd til en som har det tøft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Dagens tema: psykisk helse</dc:title>
  <dc:creator>Linn Bylund</dc:creator>
  <cp:lastModifiedBy>Anush Khadka</cp:lastModifiedBy>
  <cp:revision>91</cp:revision>
  <dcterms:created xsi:type="dcterms:W3CDTF">2023-03-14T08:22:10Z</dcterms:created>
  <dcterms:modified xsi:type="dcterms:W3CDTF">2023-06-02T12:58:11Z</dcterms:modified>
</cp:coreProperties>
</file>